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257" r:id="rId3"/>
    <p:sldId id="258" r:id="rId4"/>
    <p:sldId id="259" r:id="rId5"/>
    <p:sldId id="260" r:id="rId6"/>
    <p:sldId id="268" r:id="rId7"/>
    <p:sldId id="261" r:id="rId8"/>
    <p:sldId id="262" r:id="rId9"/>
    <p:sldId id="263" r:id="rId10"/>
    <p:sldId id="264" r:id="rId11"/>
    <p:sldId id="265" r:id="rId12"/>
    <p:sldId id="266" r:id="rId13"/>
    <p:sldId id="267" r:id="rId14"/>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78285" autoAdjust="0"/>
  </p:normalViewPr>
  <p:slideViewPr>
    <p:cSldViewPr snapToGrid="0" snapToObjects="1">
      <p:cViewPr>
        <p:scale>
          <a:sx n="57" d="100"/>
          <a:sy n="57" d="100"/>
        </p:scale>
        <p:origin x="1230" y="7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9/23/2021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spcBef>
                <a:spcPts val="3000"/>
              </a:spcBef>
              <a:buNone/>
            </a:pPr>
            <a:r>
              <a:rPr b="1"/>
              <a:t>Description</a:t>
            </a:r>
          </a:p>
          <a:p>
            <a:pPr marL="0" lvl="0" indent="0">
              <a:buNone/>
            </a:pPr>
            <a:endParaRPr b="1"/>
          </a:p>
          <a:p>
            <a:pPr marL="0" lvl="0" indent="0">
              <a:buNone/>
            </a:pPr>
            <a:r>
              <a:rPr/>
              <a:t>In this activity, learners will explore how lots of individuals can work together on the same learning or discovery project, using the web as a collaboration tool. Learners will briefly discuss how the web and other digital tools have increased the amount of information online, as well as potential human resources. They will also explore the notion of crowdsourcing and help out with a research study using the Zooniverse platform for citizen science (or other platform– facilitator’s choice).</a:t>
            </a:r>
          </a:p>
          <a:p>
            <a:pPr marL="0" lvl="0" indent="0">
              <a:buNone/>
            </a:pPr>
            <a:endParaRPr/>
          </a:p>
          <a:p>
            <a:pPr marL="0" lvl="0" indent="0">
              <a:spcBef>
                <a:spcPts val="3000"/>
              </a:spcBef>
              <a:buNone/>
            </a:pPr>
            <a:r>
              <a:rPr b="1"/>
              <a:t>Time Required</a:t>
            </a:r>
          </a:p>
          <a:p>
            <a:pPr marL="0" lvl="0" indent="0">
              <a:buNone/>
            </a:pPr>
            <a:endParaRPr b="1"/>
          </a:p>
          <a:p>
            <a:pPr marL="0" lvl="0" indent="0">
              <a:buNone/>
            </a:pPr>
            <a:r>
              <a:rPr/>
              <a:t>45 minutes to 1 hour depending on group size</a:t>
            </a:r>
          </a:p>
          <a:p>
            <a:pPr marL="0" lvl="0" indent="0">
              <a:buNone/>
            </a:pPr>
            <a:endParaRPr/>
          </a:p>
          <a:p>
            <a:pPr marL="0" lvl="0" indent="0">
              <a:spcBef>
                <a:spcPts val="3000"/>
              </a:spcBef>
              <a:buNone/>
            </a:pPr>
            <a:r>
              <a:rPr b="1"/>
              <a:t>Audience</a:t>
            </a:r>
          </a:p>
          <a:p>
            <a:pPr marL="0" lvl="0" indent="0">
              <a:buNone/>
            </a:pPr>
            <a:endParaRPr b="1"/>
          </a:p>
          <a:p>
            <a:pPr marL="0" lvl="0" indent="0">
              <a:buNone/>
            </a:pPr>
            <a:r>
              <a:rPr/>
              <a:t>Can be tailored for audiences from 13 up; with varying levels of experience with the web.</a:t>
            </a:r>
          </a:p>
          <a:p>
            <a:pPr marL="0" lvl="0" indent="0">
              <a:buNone/>
            </a:pPr>
            <a:endParaRPr/>
          </a:p>
          <a:p>
            <a:pPr marL="0" lvl="0" indent="0">
              <a:spcBef>
                <a:spcPts val="3000"/>
              </a:spcBef>
              <a:buNone/>
            </a:pPr>
            <a:r>
              <a:rPr b="1"/>
              <a:t>Materials</a:t>
            </a:r>
          </a:p>
          <a:p>
            <a:pPr marL="0" lvl="0" indent="0">
              <a:buNone/>
            </a:pPr>
            <a:endParaRPr b="1"/>
          </a:p>
          <a:p>
            <a:pPr lvl="1"/>
            <a:r>
              <a:rPr/>
              <a:t>Laptop with internet connection</a:t>
            </a:r>
          </a:p>
          <a:p>
            <a:pPr marL="0" lvl="0" indent="0">
              <a:buNone/>
            </a:pPr>
            <a:endParaRPr/>
          </a:p>
          <a:p>
            <a:pPr lvl="1"/>
            <a:r>
              <a:rPr/>
              <a:t>A computer/projector set up to for demonstration</a:t>
            </a:r>
          </a:p>
          <a:p>
            <a:pPr marL="0" lvl="0" indent="0">
              <a:buNone/>
            </a:pPr>
            <a:endParaRPr/>
          </a:p>
          <a:p>
            <a:pPr lvl="1"/>
            <a:r>
              <a:rPr/>
              <a:t>Two sets of maybe 50 to 60 similar images, each printed on an individual card (you could print a grid of images and cut them up). These could be landscapes, pictures of people, pictures of animals or insects.</a:t>
            </a:r>
          </a:p>
          <a:p>
            <a:pPr marL="0" lvl="0" indent="0">
              <a:buNone/>
            </a:pPr>
            <a:endParaRPr/>
          </a:p>
          <a:p>
            <a:pPr marL="0" lvl="0" indent="0">
              <a:spcBef>
                <a:spcPts val="3000"/>
              </a:spcBef>
              <a:buNone/>
            </a:pPr>
            <a:r>
              <a:rPr b="1"/>
              <a:t>Web Literacy Skills</a:t>
            </a:r>
          </a:p>
          <a:p>
            <a:pPr marL="0" lvl="0" indent="0">
              <a:buNone/>
            </a:pPr>
            <a:endParaRPr b="1"/>
          </a:p>
          <a:p>
            <a:pPr lvl="1"/>
            <a:r>
              <a:rPr/>
              <a:t>Contribute</a:t>
            </a:r>
          </a:p>
          <a:p>
            <a:pPr marL="0" lvl="0" indent="0">
              <a:buNone/>
            </a:pPr>
            <a:endParaRPr/>
          </a:p>
          <a:p>
            <a:pPr lvl="1"/>
            <a:r>
              <a:rPr/>
              <a:t>Share</a:t>
            </a:r>
          </a:p>
          <a:p>
            <a:pPr marL="0" lvl="0" indent="0">
              <a:buNone/>
            </a:pPr>
            <a:endParaRPr/>
          </a:p>
          <a:p>
            <a:pPr lvl="1"/>
            <a:r>
              <a:rPr/>
              <a:t>Evaluate</a:t>
            </a:r>
          </a:p>
          <a:p>
            <a:pPr marL="0" lvl="0" indent="0">
              <a:buNone/>
            </a:pPr>
            <a:endParaRPr/>
          </a:p>
          <a:p>
            <a:pPr lvl="1"/>
            <a:r>
              <a:rPr/>
              <a:t>Connect</a:t>
            </a:r>
          </a:p>
          <a:p>
            <a:pPr marL="0" lvl="0" indent="0">
              <a:buNone/>
            </a:pPr>
            <a:endParaRPr/>
          </a:p>
          <a:p>
            <a:pPr lvl="1"/>
            <a:r>
              <a:rPr/>
              <a:t>Open Practice</a:t>
            </a:r>
          </a:p>
          <a:p>
            <a:pPr marL="0" lvl="0" indent="0">
              <a:buNone/>
            </a:pPr>
            <a:endParaRPr/>
          </a:p>
          <a:p>
            <a:pPr marL="0" lvl="0" indent="0">
              <a:spcBef>
                <a:spcPts val="3000"/>
              </a:spcBef>
              <a:buNone/>
            </a:pPr>
            <a:r>
              <a:rPr b="1"/>
              <a:t>21st Century Skills</a:t>
            </a:r>
          </a:p>
          <a:p>
            <a:pPr marL="0" lvl="0" indent="0">
              <a:buNone/>
            </a:pPr>
            <a:endParaRPr b="1"/>
          </a:p>
          <a:p>
            <a:pPr lvl="1"/>
            <a:r>
              <a:rPr/>
              <a:t>Collaboration</a:t>
            </a:r>
          </a:p>
          <a:p>
            <a:pPr marL="0" lvl="0" indent="0">
              <a:buNone/>
            </a:pPr>
            <a:endParaRPr/>
          </a:p>
          <a:p>
            <a:pPr lvl="1"/>
            <a:r>
              <a:rPr/>
              <a:t>Communication</a:t>
            </a:r>
          </a:p>
          <a:p>
            <a:pPr marL="0" lvl="0" indent="0">
              <a:buNone/>
            </a:pPr>
            <a:endParaRPr/>
          </a:p>
          <a:p>
            <a:pPr lvl="1"/>
            <a:r>
              <a:rPr/>
              <a:t>Problem-Solving</a:t>
            </a:r>
          </a:p>
          <a:p>
            <a:pPr marL="0" lvl="0" indent="0">
              <a:buNone/>
            </a:pPr>
            <a:endParaRPr/>
          </a:p>
          <a:p>
            <a:pPr marL="0" lvl="0" indent="0">
              <a:spcBef>
                <a:spcPts val="3000"/>
              </a:spcBef>
              <a:buNone/>
            </a:pPr>
            <a:r>
              <a:rPr b="1"/>
              <a:t>Earning Digital Badges</a:t>
            </a:r>
          </a:p>
          <a:p>
            <a:pPr marL="0" lvl="0" indent="0">
              <a:buNone/>
            </a:pPr>
            <a:endParaRPr b="1"/>
          </a:p>
          <a:p>
            <a:pPr marL="0" lvl="0" indent="0">
              <a:buNone/>
            </a:pPr>
            <a:r>
              <a:rPr/>
              <a:t>Digital badges capture the evidence and are the demonstration knowledge and achievement. Each Core Activity encompasses multiple web literacy skills. Completion of all Core Activities will enable anyone to earn all the web literacy and 21C skills badges. Thus, we encourage you to complete all the Core Activities, and earn badges to capture what you’ve learned. Digitalme is offering web literacy badges through the Open Badges Academy.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[10 </a:t>
            </a:r>
            <a:r>
              <a:rPr dirty="0" err="1"/>
              <a:t>mins</a:t>
            </a:r>
            <a:r>
              <a:rPr dirty="0"/>
              <a:t>]</a:t>
            </a:r>
          </a:p>
          <a:p>
            <a:pPr marL="0" lvl="0" indent="0">
              <a:buNone/>
            </a:pPr>
            <a:endParaRPr dirty="0"/>
          </a:p>
          <a:p>
            <a:pPr lvl="1"/>
            <a:r>
              <a:rPr dirty="0"/>
              <a:t>Ask learners: How are we gathering and storing information in the digital age using the web? How is this different from what was has been done in the past? As an example, ask:</a:t>
            </a:r>
          </a:p>
          <a:p>
            <a:pPr marL="0" lvl="0" indent="0">
              <a:buNone/>
            </a:pPr>
            <a:endParaRPr dirty="0"/>
          </a:p>
          <a:p>
            <a:pPr lvl="2"/>
            <a:r>
              <a:rPr dirty="0"/>
              <a:t>Who has used a film camera? What’s the difference between a film camera and a digital camera? (Digital cameras allows you to take and store lots of pictures, probably way more than you ever would with a film camera.)</a:t>
            </a:r>
          </a:p>
          <a:p>
            <a:pPr marL="0" lvl="0" indent="0">
              <a:buNone/>
            </a:pPr>
            <a:endParaRPr dirty="0"/>
          </a:p>
          <a:p>
            <a:pPr lvl="2"/>
            <a:r>
              <a:rPr dirty="0"/>
              <a:t>Other examples may be: emails vs letters, tweets or </a:t>
            </a:r>
            <a:r>
              <a:rPr dirty="0" err="1"/>
              <a:t>facebook</a:t>
            </a:r>
            <a:r>
              <a:rPr dirty="0"/>
              <a:t> posts vs conversations on phones or in person.</a:t>
            </a:r>
          </a:p>
          <a:p>
            <a:pPr marL="0" lvl="0" indent="0">
              <a:buNone/>
            </a:pPr>
            <a:endParaRPr dirty="0"/>
          </a:p>
          <a:p>
            <a:pPr lvl="1"/>
            <a:r>
              <a:rPr dirty="0"/>
              <a:t>Along with the rapid and expansive growth of the web and computing, we also have new digital tools and systems (like digital cameras and telescopes, like sensors that track the weather) to collect more and more data about our environment, about us.</a:t>
            </a:r>
          </a:p>
          <a:p>
            <a:pPr marL="0" lvl="0" indent="0">
              <a:buNone/>
            </a:pPr>
            <a:endParaRPr dirty="0"/>
          </a:p>
          <a:p>
            <a:pPr lvl="1"/>
            <a:r>
              <a:rPr dirty="0"/>
              <a:t>Explain that lots of this info is added or uploaded to the web– sometimes automatically (web-based email, tweets), sometimes by the author or owner where it is stored on servers and can be made accessible/is accessible to anyone with permissions.</a:t>
            </a:r>
          </a:p>
          <a:p>
            <a:pPr marL="0" lvl="0" indent="0">
              <a:buNone/>
            </a:pPr>
            <a:endParaRPr dirty="0"/>
          </a:p>
          <a:p>
            <a:pPr lvl="1"/>
            <a:r>
              <a:rPr dirty="0"/>
              <a:t>Ask learners: What other kinds of resources are on the web, other than information? Have you ever thought of yourself as a networked resource? What can you offer to others on the web?</a:t>
            </a:r>
          </a:p>
          <a:p>
            <a:pPr marL="0" lvl="0" indent="0">
              <a:buNone/>
            </a:pPr>
            <a:endParaRPr dirty="0"/>
          </a:p>
          <a:p>
            <a:pPr marL="1270000" lvl="0" indent="0">
              <a:buNone/>
            </a:pPr>
            <a:r>
              <a:rPr sz="2000" dirty="0"/>
              <a:t>Tip! If learners are having a hard time coming up with what they would offer, here are some general ways that people can contribute to the we:</a:t>
            </a:r>
          </a:p>
          <a:p>
            <a:pPr marL="0" lvl="0" indent="0">
              <a:buNone/>
            </a:pPr>
            <a:endParaRPr sz="2000" dirty="0"/>
          </a:p>
          <a:p>
            <a:pPr lvl="1"/>
            <a:r>
              <a:rPr sz="2000" dirty="0"/>
              <a:t>Teach something (</a:t>
            </a:r>
            <a:r>
              <a:rPr sz="2000" dirty="0" err="1"/>
              <a:t>instructables</a:t>
            </a:r>
            <a:r>
              <a:rPr sz="2000" dirty="0"/>
              <a:t>, </a:t>
            </a:r>
            <a:r>
              <a:rPr sz="2000" dirty="0" err="1"/>
              <a:t>youtube</a:t>
            </a:r>
            <a:r>
              <a:rPr sz="2000" dirty="0"/>
              <a:t> tutorials)</a:t>
            </a:r>
          </a:p>
          <a:p>
            <a:pPr marL="0" lvl="0" indent="0">
              <a:buNone/>
            </a:pPr>
            <a:endParaRPr sz="2000" dirty="0"/>
          </a:p>
          <a:p>
            <a:pPr lvl="1"/>
            <a:r>
              <a:rPr sz="2000" dirty="0"/>
              <a:t>Help evaluate something; give your opinion, comment or feedback on something (citizen science projects, broader commenting as feedback)</a:t>
            </a:r>
          </a:p>
          <a:p>
            <a:pPr marL="0" lvl="0" indent="0">
              <a:buNone/>
            </a:pPr>
            <a:endParaRPr sz="2000" dirty="0"/>
          </a:p>
          <a:p>
            <a:pPr lvl="1"/>
            <a:r>
              <a:rPr sz="2000" dirty="0"/>
              <a:t>Share an idea, experience or insight (blog, community forum for hobbies, medical issues </a:t>
            </a:r>
            <a:r>
              <a:rPr sz="2000" dirty="0" err="1"/>
              <a:t>etc</a:t>
            </a:r>
            <a:r>
              <a:rPr sz="2000" dirty="0"/>
              <a:t>)</a:t>
            </a:r>
          </a:p>
          <a:p>
            <a:pPr marL="0" lvl="0" indent="0">
              <a:buNone/>
            </a:pPr>
            <a:endParaRPr sz="2000" dirty="0"/>
          </a:p>
          <a:p>
            <a:pPr lvl="1"/>
            <a:r>
              <a:rPr sz="2000" dirty="0"/>
              <a:t>Create your own new content (</a:t>
            </a:r>
            <a:r>
              <a:rPr sz="2000" dirty="0" err="1"/>
              <a:t>youtube</a:t>
            </a:r>
            <a:r>
              <a:rPr sz="2000" dirty="0"/>
              <a:t>, </a:t>
            </a:r>
            <a:r>
              <a:rPr sz="2000" dirty="0" err="1"/>
              <a:t>soundcloud</a:t>
            </a:r>
            <a:r>
              <a:rPr sz="2000" dirty="0"/>
              <a:t>)</a:t>
            </a:r>
          </a:p>
          <a:p>
            <a:pPr marL="0" lvl="0" indent="0">
              <a:buNone/>
            </a:pPr>
            <a:endParaRPr sz="2000" dirty="0"/>
          </a:p>
          <a:p>
            <a:pPr lvl="1"/>
            <a:r>
              <a:rPr sz="2000" dirty="0"/>
              <a:t>Lend your computer’s processing power to help do something when you’re not using it (volunteer distributed computing)</a:t>
            </a:r>
          </a:p>
          <a:p>
            <a:pPr marL="0" lvl="0" indent="0">
              <a:buNone/>
            </a:pPr>
            <a:endParaRPr sz="2000" dirty="0"/>
          </a:p>
          <a:p>
            <a:pPr lvl="1"/>
            <a:r>
              <a:rPr sz="2000" dirty="0"/>
              <a:t>There is a huge community of web users, folks from all different backgrounds and ages, living in different places all around the world, who have skills or insights or time that they might be willing to share. There are billions of web users and lots of potential.</a:t>
            </a:r>
          </a:p>
          <a:p>
            <a:pPr marL="0" lvl="0" indent="0">
              <a:buNone/>
            </a:pPr>
            <a:endParaRPr sz="2000" dirty="0"/>
          </a:p>
          <a:p>
            <a:pPr lvl="1"/>
            <a:r>
              <a:rPr sz="2000" dirty="0"/>
              <a:t>Until the web, there wasn’t an easy way to tap into that collective human resource, to bring people together to share skills or do work or learn together.</a:t>
            </a:r>
          </a:p>
          <a:p>
            <a:pPr marL="0" lvl="0" indent="0">
              <a:buNone/>
            </a:pPr>
            <a:endParaRPr sz="2000" dirty="0"/>
          </a:p>
          <a:p>
            <a:pPr lvl="1"/>
            <a:r>
              <a:rPr sz="2000" dirty="0"/>
              <a:t>Today we’re going to look at some of the ways we can collaborate and work with lots of other people on the web– and help with the challenges and possibilities of all this digital information. But let’s start with an offline experience to warm us up!</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[15-20 </a:t>
            </a:r>
            <a:r>
              <a:rPr dirty="0" err="1"/>
              <a:t>mins</a:t>
            </a:r>
            <a:r>
              <a:rPr dirty="0" smtClean="0"/>
              <a:t>]</a:t>
            </a:r>
            <a:endParaRPr lang="en-GB" dirty="0" smtClean="0"/>
          </a:p>
          <a:p>
            <a:pPr lvl="1"/>
            <a:r>
              <a:rPr lang="en-GB" dirty="0" smtClean="0"/>
              <a:t>Select a volunteer or pair of volunteers to be solo or partner workers (not more than 2 here). Provide that learner or learners with one set of the cards.</a:t>
            </a:r>
          </a:p>
          <a:p>
            <a:pPr marL="0" lvl="0" indent="0">
              <a:buNone/>
            </a:pPr>
            <a:endParaRPr lang="en-GB" dirty="0" smtClean="0"/>
          </a:p>
          <a:p>
            <a:pPr lvl="1"/>
            <a:r>
              <a:rPr lang="en-GB" dirty="0" smtClean="0"/>
              <a:t>The rest of the learners– these should be most of those in your session– are your crowd. Divide the second set of the images equally among all these learner– each should get 3 or 4.</a:t>
            </a:r>
          </a:p>
          <a:p>
            <a:pPr marL="0" lvl="0" indent="0">
              <a:buNone/>
            </a:pPr>
            <a:endParaRPr lang="en-GB" dirty="0" smtClean="0"/>
          </a:p>
          <a:p>
            <a:pPr lvl="1"/>
            <a:r>
              <a:rPr lang="en-GB" dirty="0" smtClean="0"/>
              <a:t>Pose a question about the set of images– in the ladybug example, ask how many spots on each? Have the solo workers and the group workers do the task, and assemble their data. Give each group a sheet for recording the results. Ask learners to put any images that they can’t interpret aside.</a:t>
            </a:r>
          </a:p>
          <a:p>
            <a:pPr marL="0" lvl="0" indent="0">
              <a:buNone/>
            </a:pPr>
            <a:endParaRPr lang="en-GB" dirty="0" smtClean="0"/>
          </a:p>
          <a:p>
            <a:pPr marL="1270000" lvl="0" indent="0">
              <a:buNone/>
            </a:pPr>
            <a:r>
              <a:rPr lang="en-GB" sz="2000" dirty="0" smtClean="0"/>
              <a:t>Tip! Answers might not be straightforward for all images– there could be no spots, might see some but not all the spots on a particular bug, might not be able to tell</a:t>
            </a:r>
          </a:p>
          <a:p>
            <a:pPr marL="0" lvl="0" indent="0">
              <a:buNone/>
            </a:pPr>
            <a:endParaRPr lang="en-GB" sz="2000" dirty="0" smtClean="0"/>
          </a:p>
          <a:p>
            <a:pPr lvl="1"/>
            <a:r>
              <a:rPr lang="en-GB" dirty="0" smtClean="0"/>
              <a:t>The larger group will likely finish the task first! Whichever group finishes first, ask them to evaluate the “can’t tell” pile together— can together make a decision– this should be a quick review process.</a:t>
            </a:r>
          </a:p>
          <a:p>
            <a:pPr marL="0" lvl="0" indent="0">
              <a:buNone/>
            </a:pPr>
            <a:endParaRPr lang="en-GB" dirty="0" smtClean="0"/>
          </a:p>
          <a:p>
            <a:pPr lvl="1"/>
            <a:r>
              <a:rPr lang="en-GB" dirty="0" smtClean="0"/>
              <a:t>When either group is done and has done evaluation of the all the images, stop the activity for all groups</a:t>
            </a:r>
          </a:p>
          <a:p>
            <a:pPr marL="0" lvl="0" indent="0">
              <a:buNone/>
            </a:pPr>
            <a:endParaRPr lang="en-GB" dirty="0" smtClean="0"/>
          </a:p>
          <a:p>
            <a:pPr lvl="1"/>
            <a:r>
              <a:rPr lang="en-GB" dirty="0" smtClean="0"/>
              <a:t>Ask learners–</a:t>
            </a:r>
          </a:p>
          <a:p>
            <a:pPr marL="0" lvl="0" indent="0">
              <a:buNone/>
            </a:pPr>
            <a:endParaRPr lang="en-GB" dirty="0" smtClean="0"/>
          </a:p>
          <a:p>
            <a:pPr lvl="2"/>
            <a:r>
              <a:rPr lang="en-GB" dirty="0" smtClean="0"/>
              <a:t>What is it like to do this task?</a:t>
            </a:r>
          </a:p>
          <a:p>
            <a:pPr marL="0" lvl="0" indent="0">
              <a:buNone/>
            </a:pPr>
            <a:endParaRPr lang="en-GB" dirty="0" smtClean="0"/>
          </a:p>
          <a:p>
            <a:pPr lvl="2"/>
            <a:r>
              <a:rPr lang="en-GB" dirty="0" smtClean="0"/>
              <a:t>Why was it faster for one group versus the others?</a:t>
            </a:r>
          </a:p>
          <a:p>
            <a:pPr marL="0" lvl="0" indent="0">
              <a:buNone/>
            </a:pPr>
            <a:endParaRPr lang="en-GB" dirty="0" smtClean="0"/>
          </a:p>
          <a:p>
            <a:pPr lvl="2"/>
            <a:r>
              <a:rPr lang="en-GB" dirty="0" smtClean="0"/>
              <a:t>What special skills did they need for this task?</a:t>
            </a:r>
          </a:p>
          <a:p>
            <a:pPr marL="0" lvl="0" indent="0">
              <a:buNone/>
            </a:pPr>
            <a:endParaRPr lang="en-GB" dirty="0" smtClean="0"/>
          </a:p>
          <a:p>
            <a:pPr lvl="2"/>
            <a:r>
              <a:rPr lang="en-GB" dirty="0" smtClean="0"/>
              <a:t>What were the challenges for each group?</a:t>
            </a:r>
          </a:p>
          <a:p>
            <a:pPr marL="0" lvl="0" indent="0">
              <a:buNone/>
            </a:pPr>
            <a:endParaRPr lang="en-GB" dirty="0" smtClean="0"/>
          </a:p>
          <a:p>
            <a:pPr lvl="2"/>
            <a:r>
              <a:rPr lang="en-GB" dirty="0" smtClean="0"/>
              <a:t>What insights did the larger group have on the “can’t tell” photos– did the others see something or know something that the first person who looked at the image didn’t know?</a:t>
            </a:r>
          </a:p>
          <a:p>
            <a:pPr marL="0" lvl="0" indent="0">
              <a:buNone/>
            </a:pPr>
            <a:endParaRPr lang="en-GB" dirty="0" smtClean="0"/>
          </a:p>
          <a:p>
            <a:pPr lvl="1"/>
            <a:r>
              <a:rPr lang="en-GB" dirty="0" smtClean="0"/>
              <a:t>Explain that the larger group just did a “crowdsourcing” activity– they each did a small task– evaluating a bit of data– that contributed to a larger task– understanding our whole collection of photos. This project was done more quickly by the larger group than for the solo person or pair.</a:t>
            </a:r>
          </a:p>
          <a:p>
            <a:pPr marL="0" lvl="0" indent="0">
              <a:buNone/>
            </a:pPr>
            <a:endParaRPr lang="en-GB" dirty="0" smtClean="0"/>
          </a:p>
          <a:p>
            <a:pPr lvl="1"/>
            <a:r>
              <a:rPr lang="en-GB" dirty="0" smtClean="0"/>
              <a:t>There are larger tasks, especially in the area of scientific research, that can make use of large scale, online crowdsource power to evaluate lots and lots of data, the kind that’s collected at large scales, just as we discussed at the beginning of the session</a:t>
            </a:r>
          </a:p>
          <a:p>
            <a:pPr marL="0" lvl="0" indent="0">
              <a:buNone/>
            </a:pPr>
            <a:endParaRPr lang="en-GB" dirty="0" smtClean="0"/>
          </a:p>
          <a:p>
            <a:pPr lvl="1"/>
            <a:r>
              <a:rPr lang="en-GB" dirty="0" smtClean="0"/>
              <a:t>Tell learners that next they’ll use the web to see how they can participate in actual scientific research online– they’ll become citizen scientists or researchers, part of an effort to encourage more people to experience and be part of scientific discovery.</a:t>
            </a:r>
          </a:p>
          <a:p>
            <a:pPr marL="0" lvl="0" indent="0">
              <a:buNone/>
            </a:pPr>
            <a:endParaRPr dirty="0"/>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lvl="1"/>
            <a:r>
              <a:rPr dirty="0"/>
              <a:t>Select a volunteer or pair of volunteers to be solo or partner workers (not more than 2 here). Provide that learner or learners with one set of the cards.</a:t>
            </a:r>
          </a:p>
          <a:p>
            <a:pPr marL="0" lvl="0" indent="0">
              <a:buNone/>
            </a:pPr>
            <a:endParaRPr dirty="0"/>
          </a:p>
          <a:p>
            <a:pPr lvl="1"/>
            <a:r>
              <a:rPr dirty="0"/>
              <a:t>The rest of the learners– these should be most of those in your session– are your crowd. Divide the second set of the images equally among all these learner– each should get 3 or 4.</a:t>
            </a:r>
          </a:p>
          <a:p>
            <a:pPr marL="0" lvl="0" indent="0">
              <a:buNone/>
            </a:pPr>
            <a:endParaRPr dirty="0"/>
          </a:p>
          <a:p>
            <a:pPr lvl="1"/>
            <a:r>
              <a:rPr dirty="0"/>
              <a:t>Pose a question about the set of images– in the ladybug example, ask how many spots on each? Have the solo workers and the group workers do the task, and assemble their data. Give each group a sheet for recording the results. Ask learners to put any images that they can’t interpret aside.</a:t>
            </a:r>
          </a:p>
          <a:p>
            <a:pPr marL="0" lvl="0" indent="0">
              <a:buNone/>
            </a:pPr>
            <a:endParaRPr dirty="0"/>
          </a:p>
          <a:p>
            <a:pPr marL="1270000" lvl="0" indent="0">
              <a:buNone/>
            </a:pPr>
            <a:r>
              <a:rPr sz="2000" dirty="0"/>
              <a:t>Tip! Answers might not be straightforward for all images– there could be no spots, might see some but not all the spots on a particular bug, might not be able to tell</a:t>
            </a:r>
          </a:p>
          <a:p>
            <a:pPr marL="0" lvl="0" indent="0">
              <a:buNone/>
            </a:pPr>
            <a:endParaRPr sz="2000" dirty="0"/>
          </a:p>
          <a:p>
            <a:pPr lvl="1"/>
            <a:r>
              <a:rPr dirty="0"/>
              <a:t>The larger group will likely finish the task first! Whichever group finishes first, ask them to evaluate the “can’t tell” pile together— can together make a decision– this should be a quick review process.</a:t>
            </a:r>
          </a:p>
          <a:p>
            <a:pPr marL="0" lvl="0" indent="0">
              <a:buNone/>
            </a:pPr>
            <a:endParaRPr dirty="0"/>
          </a:p>
          <a:p>
            <a:pPr lvl="1"/>
            <a:r>
              <a:rPr dirty="0"/>
              <a:t>When either group is done and has done evaluation of the all the images, stop the activity for all groups</a:t>
            </a:r>
          </a:p>
          <a:p>
            <a:pPr marL="0" lvl="0" indent="0">
              <a:buNone/>
            </a:pPr>
            <a:endParaRPr dirty="0"/>
          </a:p>
          <a:p>
            <a:pPr lvl="1"/>
            <a:r>
              <a:rPr dirty="0"/>
              <a:t>Ask learners–</a:t>
            </a:r>
          </a:p>
          <a:p>
            <a:pPr marL="0" lvl="0" indent="0">
              <a:buNone/>
            </a:pPr>
            <a:endParaRPr dirty="0"/>
          </a:p>
          <a:p>
            <a:pPr lvl="2"/>
            <a:r>
              <a:rPr dirty="0"/>
              <a:t>What is it like to do this task?</a:t>
            </a:r>
          </a:p>
          <a:p>
            <a:pPr marL="0" lvl="0" indent="0">
              <a:buNone/>
            </a:pPr>
            <a:endParaRPr dirty="0"/>
          </a:p>
          <a:p>
            <a:pPr lvl="2"/>
            <a:r>
              <a:rPr dirty="0"/>
              <a:t>Why was it faster for one group versus the others?</a:t>
            </a:r>
          </a:p>
          <a:p>
            <a:pPr marL="0" lvl="0" indent="0">
              <a:buNone/>
            </a:pPr>
            <a:endParaRPr dirty="0"/>
          </a:p>
          <a:p>
            <a:pPr lvl="2"/>
            <a:r>
              <a:rPr dirty="0"/>
              <a:t>What special skills did they need for this task?</a:t>
            </a:r>
          </a:p>
          <a:p>
            <a:pPr marL="0" lvl="0" indent="0">
              <a:buNone/>
            </a:pPr>
            <a:endParaRPr dirty="0"/>
          </a:p>
          <a:p>
            <a:pPr lvl="2"/>
            <a:r>
              <a:rPr dirty="0"/>
              <a:t>What were the challenges for each group?</a:t>
            </a:r>
          </a:p>
          <a:p>
            <a:pPr marL="0" lvl="0" indent="0">
              <a:buNone/>
            </a:pPr>
            <a:endParaRPr dirty="0"/>
          </a:p>
          <a:p>
            <a:pPr lvl="2"/>
            <a:r>
              <a:rPr dirty="0"/>
              <a:t>What insights did the larger group have on the “can’t tell” photos– did the others see something or know something that the first person who looked at the image didn’t know?</a:t>
            </a:r>
          </a:p>
          <a:p>
            <a:pPr marL="0" lvl="0" indent="0">
              <a:buNone/>
            </a:pPr>
            <a:endParaRPr dirty="0"/>
          </a:p>
          <a:p>
            <a:pPr lvl="1"/>
            <a:r>
              <a:rPr dirty="0"/>
              <a:t>Explain that the larger group just did a “crowdsourcing” activity– they each did a small task– evaluating a bit of data– that contributed to a larger task– understanding our whole collection of photos. This project was done more quickly by the larger group than for the solo person or pair.</a:t>
            </a:r>
          </a:p>
          <a:p>
            <a:pPr marL="0" lvl="0" indent="0">
              <a:buNone/>
            </a:pPr>
            <a:endParaRPr dirty="0"/>
          </a:p>
          <a:p>
            <a:pPr lvl="1"/>
            <a:r>
              <a:rPr dirty="0"/>
              <a:t>There are larger tasks, especially in the area of scientific research, that can make use of large scale, online crowdsource power to evaluate lots and lots of data, the kind that’s collected at large scales, just as we discussed at the beginning of the session</a:t>
            </a:r>
          </a:p>
          <a:p>
            <a:pPr marL="0" lvl="0" indent="0">
              <a:buNone/>
            </a:pPr>
            <a:endParaRPr dirty="0"/>
          </a:p>
          <a:p>
            <a:pPr lvl="1"/>
            <a:r>
              <a:rPr dirty="0"/>
              <a:t>Tell learners that next they’ll use the web to see how they can participate in actual scientific research online– they’ll become citizen scientists or researchers, part of an effort to encourage more people to experience and be part of scientific discovery.</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[25-30 </a:t>
            </a:r>
            <a:r>
              <a:rPr dirty="0" err="1"/>
              <a:t>mins</a:t>
            </a:r>
            <a:r>
              <a:rPr dirty="0" smtClean="0"/>
              <a:t>]</a:t>
            </a:r>
            <a:endParaRPr lang="en-GB" dirty="0" smtClean="0"/>
          </a:p>
          <a:p>
            <a:pPr marL="0" lvl="0" indent="0">
              <a:buNone/>
            </a:pPr>
            <a:endParaRPr lang="en-GB" dirty="0" smtClean="0"/>
          </a:p>
          <a:p>
            <a:pPr lvl="1"/>
            <a:r>
              <a:rPr lang="en-GB" dirty="0" smtClean="0"/>
              <a:t>For this activity, learners will be participating in some crowdsourced science research using </a:t>
            </a:r>
            <a:r>
              <a:rPr lang="en-GB" dirty="0" err="1" smtClean="0"/>
              <a:t>Zooniverse</a:t>
            </a:r>
            <a:r>
              <a:rPr lang="en-GB" dirty="0" smtClean="0"/>
              <a:t> (or another platform, as selected by the facilitator.) Depending on time, there are two options here:</a:t>
            </a:r>
          </a:p>
          <a:p>
            <a:pPr lvl="1"/>
            <a:r>
              <a:rPr lang="en-GB" dirty="0" smtClean="0"/>
              <a:t>Facilitator selects one project in advance and walks users through the steps to participate (see example below) OR</a:t>
            </a:r>
          </a:p>
          <a:p>
            <a:pPr lvl="1"/>
            <a:r>
              <a:rPr lang="en-GB" dirty="0" smtClean="0"/>
              <a:t>Users explore the collection of projects on </a:t>
            </a:r>
            <a:r>
              <a:rPr lang="en-GB" dirty="0" err="1" smtClean="0"/>
              <a:t>Zooniverse</a:t>
            </a:r>
            <a:r>
              <a:rPr lang="en-GB" dirty="0" smtClean="0"/>
              <a:t>, and select one (or more) that they find most interesting.</a:t>
            </a:r>
          </a:p>
          <a:p>
            <a:pPr lvl="1"/>
            <a:r>
              <a:rPr lang="en-GB" dirty="0" smtClean="0"/>
              <a:t>Note that users do not have to sign in to use </a:t>
            </a:r>
            <a:r>
              <a:rPr lang="en-GB" dirty="0" err="1" smtClean="0"/>
              <a:t>Zooniverse</a:t>
            </a:r>
            <a:r>
              <a:rPr lang="en-GB" dirty="0" smtClean="0"/>
              <a:t>, though they can if they want to create an account.</a:t>
            </a:r>
          </a:p>
          <a:p>
            <a:pPr lvl="1"/>
            <a:r>
              <a:rPr lang="en-GB" dirty="0" smtClean="0"/>
              <a:t>Explain that </a:t>
            </a:r>
            <a:r>
              <a:rPr lang="en-GB" dirty="0" err="1" smtClean="0"/>
              <a:t>Zooniverse</a:t>
            </a:r>
            <a:r>
              <a:rPr lang="en-GB" dirty="0" smtClean="0"/>
              <a:t> is an online platform where researchers of all kinds can host their data, so participants can help with them.</a:t>
            </a:r>
          </a:p>
          <a:p>
            <a:pPr lvl="1"/>
            <a:r>
              <a:rPr lang="en-GB" dirty="0" smtClean="0"/>
              <a:t>You don’t need special skills to help, just interest. The kinds of things you can do for each project are different. For example:</a:t>
            </a:r>
          </a:p>
          <a:p>
            <a:pPr lvl="2"/>
            <a:r>
              <a:rPr lang="en-GB" dirty="0" smtClean="0"/>
              <a:t>you might look at an image and tag a feature/item or count the number of items present. you might answer questions about the image evaluate an image for certain qualities.</a:t>
            </a:r>
          </a:p>
          <a:p>
            <a:pPr lvl="2"/>
            <a:r>
              <a:rPr lang="en-GB" dirty="0" smtClean="0"/>
              <a:t>you might be transcribing information from the image into </a:t>
            </a:r>
            <a:r>
              <a:rPr lang="en-GB" dirty="0" err="1" smtClean="0"/>
              <a:t>analog</a:t>
            </a:r>
            <a:r>
              <a:rPr lang="en-GB" dirty="0" smtClean="0"/>
              <a:t> form.</a:t>
            </a:r>
          </a:p>
          <a:p>
            <a:pPr lvl="1"/>
            <a:r>
              <a:rPr lang="en-GB" dirty="0" smtClean="0"/>
              <a:t>Note in this section about checking and </a:t>
            </a:r>
            <a:r>
              <a:rPr lang="en-GB" dirty="0" err="1" smtClean="0"/>
              <a:t>verifiying</a:t>
            </a:r>
            <a:r>
              <a:rPr lang="en-GB" dirty="0" smtClean="0"/>
              <a:t>– that more than one person screens each image or piece of data.</a:t>
            </a:r>
          </a:p>
          <a:p>
            <a:pPr marL="0" indent="0">
              <a:buNone/>
            </a:pPr>
            <a:r>
              <a:rPr lang="en-GB" dirty="0" smtClean="0"/>
              <a:t>:::</a:t>
            </a:r>
          </a:p>
          <a:p>
            <a:pPr lvl="1"/>
            <a:r>
              <a:rPr lang="en-GB" dirty="0" smtClean="0"/>
              <a:t>Project Demo</a:t>
            </a:r>
          </a:p>
          <a:p>
            <a:pPr marL="1270000" indent="0">
              <a:buNone/>
            </a:pPr>
            <a:r>
              <a:rPr lang="en-GB" sz="2000" dirty="0" smtClean="0"/>
              <a:t>Tip! Facilitator should do this and if possible have their screen projected so all learners can see.</a:t>
            </a:r>
          </a:p>
          <a:p>
            <a:pPr lvl="1"/>
            <a:r>
              <a:rPr lang="en-GB" dirty="0" smtClean="0"/>
              <a:t>Navigate to </a:t>
            </a:r>
            <a:r>
              <a:rPr lang="en-GB" dirty="0" err="1" smtClean="0"/>
              <a:t>Zooniverse</a:t>
            </a:r>
            <a:r>
              <a:rPr lang="en-GB" dirty="0" smtClean="0"/>
              <a:t>, https://www.zooniverse.org</a:t>
            </a:r>
          </a:p>
          <a:p>
            <a:pPr lvl="1"/>
            <a:r>
              <a:rPr lang="en-GB" dirty="0" smtClean="0"/>
              <a:t>Go to the project page:</a:t>
            </a:r>
          </a:p>
          <a:p>
            <a:pPr marL="0" lvl="0" indent="0">
              <a:buNone/>
            </a:pPr>
            <a:endParaRPr dirty="0"/>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Explain to learners that </a:t>
            </a:r>
            <a:r>
              <a:rPr lang="en-GB" dirty="0" err="1" smtClean="0"/>
              <a:t>zooniverse</a:t>
            </a:r>
            <a:r>
              <a:rPr lang="en-GB" dirty="0" smtClean="0"/>
              <a:t> is a platform that hosts lots of research data that participants like you can help classify or evaluate, contributing to real world research!</a:t>
            </a:r>
          </a:p>
          <a:p>
            <a:endParaRPr lang="en-GB" dirty="0" smtClean="0"/>
          </a:p>
          <a:p>
            <a:pPr lvl="1"/>
            <a:r>
              <a:rPr lang="en-GB" dirty="0" smtClean="0"/>
              <a:t>Since all projects are on the </a:t>
            </a:r>
            <a:r>
              <a:rPr lang="en-GB" dirty="0" err="1" smtClean="0"/>
              <a:t>Zooniverse</a:t>
            </a:r>
            <a:r>
              <a:rPr lang="en-GB" dirty="0" smtClean="0"/>
              <a:t> platform, the interface is similar for each project.</a:t>
            </a:r>
          </a:p>
          <a:p>
            <a:pPr lvl="1"/>
            <a:r>
              <a:rPr lang="en-GB" dirty="0" smtClean="0"/>
              <a:t>There is a tutorial pop-up with a number of steps. Use the arrow key to explore the steps. tutorial steps</a:t>
            </a:r>
          </a:p>
          <a:p>
            <a:pPr lvl="1"/>
            <a:r>
              <a:rPr lang="en-GB" dirty="0" smtClean="0"/>
              <a:t>And there is a space for doing the classification work. classification interface</a:t>
            </a:r>
          </a:p>
          <a:p>
            <a:pPr lvl="1"/>
            <a:r>
              <a:rPr lang="en-GB" dirty="0" smtClean="0"/>
              <a:t>Show the learners how you might complete a single evaluation task.</a:t>
            </a:r>
          </a:p>
          <a:p>
            <a:pPr lvl="1"/>
            <a:r>
              <a:rPr lang="en-GB" dirty="0" smtClean="0"/>
              <a:t>Point out that they can explore community conversations under “TALK”, and learn more about the project under “ABOUT”</a:t>
            </a:r>
          </a:p>
          <a:p>
            <a:pPr lvl="1"/>
            <a:r>
              <a:rPr lang="en-GB" dirty="0" smtClean="0"/>
              <a:t>Do the activity! Give learners 15 to 20 minutes to contribute to one or more projects on </a:t>
            </a:r>
            <a:r>
              <a:rPr lang="en-GB" dirty="0" err="1" smtClean="0"/>
              <a:t>Zooniverse</a:t>
            </a:r>
            <a:r>
              <a:rPr lang="en-GB" dirty="0" smtClean="0"/>
              <a:t>.</a:t>
            </a:r>
          </a:p>
          <a:p>
            <a:endParaRPr lang="en-GB" dirty="0"/>
          </a:p>
        </p:txBody>
      </p:sp>
      <p:sp>
        <p:nvSpPr>
          <p:cNvPr id="4" name="Slide Number Placeholder 3"/>
          <p:cNvSpPr>
            <a:spLocks noGrp="1"/>
          </p:cNvSpPr>
          <p:nvPr>
            <p:ph type="sldNum" sz="quarter" idx="10"/>
          </p:nvPr>
        </p:nvSpPr>
        <p:spPr/>
        <p:txBody>
          <a:bodyPr/>
          <a:lstStyle/>
          <a:p>
            <a:fld id="{18BDFEC3-8487-43E8-A154-7C12CBC1FFF2}" type="slidenum">
              <a:rPr lang="en-US" smtClean="0"/>
              <a:t>10</a:t>
            </a:fld>
            <a:endParaRPr lang="en-US"/>
          </a:p>
        </p:txBody>
      </p:sp>
    </p:spTree>
    <p:extLst>
      <p:ext uri="{BB962C8B-B14F-4D97-AF65-F5344CB8AC3E}">
        <p14:creationId xmlns:p14="http://schemas.microsoft.com/office/powerpoint/2010/main" val="23414148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endParaRPr b="1" dirty="0"/>
          </a:p>
          <a:p>
            <a:pPr marL="0" lvl="0" indent="0">
              <a:buNone/>
            </a:pPr>
            <a:r>
              <a:rPr dirty="0"/>
              <a:t>[5-10 </a:t>
            </a:r>
            <a:r>
              <a:rPr dirty="0" err="1"/>
              <a:t>mins</a:t>
            </a:r>
            <a:r>
              <a:rPr dirty="0"/>
              <a:t>]</a:t>
            </a:r>
          </a:p>
          <a:p>
            <a:pPr marL="0" lvl="0" indent="0">
              <a:buNone/>
            </a:pPr>
            <a:endParaRPr dirty="0"/>
          </a:p>
          <a:p>
            <a:pPr lvl="1"/>
            <a:r>
              <a:rPr dirty="0"/>
              <a:t>Ask learners some questions about their experience, and encourage a discussion. Sample questions below:</a:t>
            </a:r>
          </a:p>
          <a:p>
            <a:pPr marL="0" lvl="0" indent="0">
              <a:buNone/>
            </a:pPr>
            <a:endParaRPr dirty="0"/>
          </a:p>
          <a:p>
            <a:pPr marL="0" lvl="0" indent="0">
              <a:buNone/>
            </a:pPr>
            <a:endParaRPr dirty="0"/>
          </a:p>
          <a:p>
            <a:pPr marL="0" lvl="0" indent="0">
              <a:spcBef>
                <a:spcPts val="3000"/>
              </a:spcBef>
              <a:buNone/>
            </a:pPr>
            <a:r>
              <a:rPr b="1" dirty="0"/>
              <a:t>Learning Experience </a:t>
            </a:r>
            <a:r>
              <a:rPr b="1" dirty="0" smtClean="0"/>
              <a:t>Reflection</a:t>
            </a:r>
            <a:endParaRPr b="1" dirty="0"/>
          </a:p>
          <a:p>
            <a:pPr marL="0" lvl="0" indent="0">
              <a:buNone/>
            </a:pPr>
            <a:r>
              <a:rPr dirty="0"/>
              <a:t>[5 </a:t>
            </a:r>
            <a:r>
              <a:rPr dirty="0" err="1"/>
              <a:t>mins</a:t>
            </a:r>
            <a:r>
              <a:rPr dirty="0" smtClean="0"/>
              <a:t>]</a:t>
            </a:r>
            <a:endParaRPr dirty="0"/>
          </a:p>
          <a:p>
            <a:pPr lvl="1"/>
            <a:r>
              <a:rPr dirty="0"/>
              <a:t>What did you like about this activity</a:t>
            </a:r>
            <a:r>
              <a:rPr dirty="0" smtClean="0"/>
              <a:t>?</a:t>
            </a:r>
            <a:endParaRPr dirty="0"/>
          </a:p>
          <a:p>
            <a:pPr lvl="1"/>
            <a:r>
              <a:rPr dirty="0"/>
              <a:t>If you might teach this activity to a particular audience, what might you change about the process, structure, or content to better meet the needs of that audience?</a:t>
            </a:r>
          </a:p>
          <a:p>
            <a:pPr marL="0" lvl="0" indent="0">
              <a:buNone/>
            </a:pPr>
            <a:endParaRPr dirty="0"/>
          </a:p>
          <a:p>
            <a:pPr marL="0" lvl="0" indent="0">
              <a:spcBef>
                <a:spcPts val="3000"/>
              </a:spcBef>
              <a:buNone/>
            </a:pPr>
            <a:r>
              <a:rPr b="1" dirty="0"/>
              <a:t>Feedback on Core </a:t>
            </a:r>
            <a:r>
              <a:rPr b="1" dirty="0" smtClean="0"/>
              <a:t>Curriculum</a:t>
            </a:r>
            <a:endParaRPr b="1" dirty="0"/>
          </a:p>
          <a:p>
            <a:pPr lvl="1"/>
            <a:r>
              <a:rPr dirty="0"/>
              <a:t>Tell us how and where you’re using the curriculum and what you’ve learned and what you might change.</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rgbClr val="EF7D00">
            <a:alpha val="60000"/>
          </a:srgbClr>
        </a:solidFill>
        <a:effectLst/>
      </p:bgPr>
    </p:bg>
    <p:spTree>
      <p:nvGrpSpPr>
        <p:cNvPr id="1" name="Shape 10"/>
        <p:cNvGrpSpPr/>
        <p:nvPr/>
      </p:nvGrpSpPr>
      <p:grpSpPr>
        <a:xfrm>
          <a:off x="0" y="0"/>
          <a:ext cx="0" cy="0"/>
          <a:chOff x="0" y="0"/>
          <a:chExt cx="0" cy="0"/>
        </a:xfrm>
      </p:grpSpPr>
      <p:sp>
        <p:nvSpPr>
          <p:cNvPr id="17" name="Shape 17"/>
          <p:cNvSpPr txBox="1">
            <a:spLocks noGrp="1"/>
          </p:cNvSpPr>
          <p:nvPr>
            <p:ph type="ctrTitle"/>
          </p:nvPr>
        </p:nvSpPr>
        <p:spPr>
          <a:xfrm>
            <a:off x="797467" y="2366963"/>
            <a:ext cx="10962800" cy="1118400"/>
          </a:xfrm>
          <a:prstGeom prst="rect">
            <a:avLst/>
          </a:prstGeom>
        </p:spPr>
        <p:txBody>
          <a:bodyPr lIns="91425" tIns="91425" rIns="91425" bIns="91425" anchor="b" anchorCtr="0"/>
          <a:lstStyle>
            <a:lvl1pPr lvl="0">
              <a:spcBef>
                <a:spcPts val="0"/>
              </a:spcBef>
              <a:buClr>
                <a:schemeClr val="lt1"/>
              </a:buClr>
              <a:buSzPct val="100000"/>
              <a:defRPr sz="5599">
                <a:solidFill>
                  <a:schemeClr val="lt1"/>
                </a:solidFill>
              </a:defRPr>
            </a:lvl1pPr>
            <a:lvl2pPr lvl="1">
              <a:spcBef>
                <a:spcPts val="0"/>
              </a:spcBef>
              <a:buClr>
                <a:schemeClr val="lt1"/>
              </a:buClr>
              <a:buSzPct val="100000"/>
              <a:defRPr sz="5599">
                <a:solidFill>
                  <a:schemeClr val="lt1"/>
                </a:solidFill>
              </a:defRPr>
            </a:lvl2pPr>
            <a:lvl3pPr lvl="2">
              <a:spcBef>
                <a:spcPts val="0"/>
              </a:spcBef>
              <a:buClr>
                <a:schemeClr val="lt1"/>
              </a:buClr>
              <a:buSzPct val="100000"/>
              <a:defRPr sz="5599">
                <a:solidFill>
                  <a:schemeClr val="lt1"/>
                </a:solidFill>
              </a:defRPr>
            </a:lvl3pPr>
            <a:lvl4pPr lvl="3">
              <a:spcBef>
                <a:spcPts val="0"/>
              </a:spcBef>
              <a:buClr>
                <a:schemeClr val="lt1"/>
              </a:buClr>
              <a:buSzPct val="100000"/>
              <a:defRPr sz="5599">
                <a:solidFill>
                  <a:schemeClr val="lt1"/>
                </a:solidFill>
              </a:defRPr>
            </a:lvl4pPr>
            <a:lvl5pPr lvl="4">
              <a:spcBef>
                <a:spcPts val="0"/>
              </a:spcBef>
              <a:buClr>
                <a:schemeClr val="lt1"/>
              </a:buClr>
              <a:buSzPct val="100000"/>
              <a:defRPr sz="5599">
                <a:solidFill>
                  <a:schemeClr val="lt1"/>
                </a:solidFill>
              </a:defRPr>
            </a:lvl5pPr>
            <a:lvl6pPr lvl="5">
              <a:spcBef>
                <a:spcPts val="0"/>
              </a:spcBef>
              <a:buClr>
                <a:schemeClr val="lt1"/>
              </a:buClr>
              <a:buSzPct val="100000"/>
              <a:defRPr sz="5599">
                <a:solidFill>
                  <a:schemeClr val="lt1"/>
                </a:solidFill>
              </a:defRPr>
            </a:lvl6pPr>
            <a:lvl7pPr lvl="6">
              <a:spcBef>
                <a:spcPts val="0"/>
              </a:spcBef>
              <a:buClr>
                <a:schemeClr val="lt1"/>
              </a:buClr>
              <a:buSzPct val="100000"/>
              <a:defRPr sz="5599">
                <a:solidFill>
                  <a:schemeClr val="lt1"/>
                </a:solidFill>
              </a:defRPr>
            </a:lvl7pPr>
            <a:lvl8pPr lvl="7">
              <a:spcBef>
                <a:spcPts val="0"/>
              </a:spcBef>
              <a:buClr>
                <a:schemeClr val="lt1"/>
              </a:buClr>
              <a:buSzPct val="100000"/>
              <a:defRPr sz="5599">
                <a:solidFill>
                  <a:schemeClr val="lt1"/>
                </a:solidFill>
              </a:defRPr>
            </a:lvl8pPr>
            <a:lvl9pPr lvl="8">
              <a:spcBef>
                <a:spcPts val="0"/>
              </a:spcBef>
              <a:buClr>
                <a:schemeClr val="lt1"/>
              </a:buClr>
              <a:buSzPct val="100000"/>
              <a:defRPr sz="5599">
                <a:solidFill>
                  <a:schemeClr val="lt1"/>
                </a:solidFill>
              </a:defRPr>
            </a:lvl9pPr>
          </a:lstStyle>
          <a:p>
            <a:r>
              <a:rPr lang="en-US" smtClean="0"/>
              <a:t>Click to edit Master title style</a:t>
            </a:r>
            <a:endParaRPr/>
          </a:p>
        </p:txBody>
      </p:sp>
      <p:sp>
        <p:nvSpPr>
          <p:cNvPr id="18" name="Shape 18"/>
          <p:cNvSpPr txBox="1">
            <a:spLocks noGrp="1"/>
          </p:cNvSpPr>
          <p:nvPr>
            <p:ph type="subTitle" idx="1"/>
          </p:nvPr>
        </p:nvSpPr>
        <p:spPr>
          <a:xfrm>
            <a:off x="797451" y="3621216"/>
            <a:ext cx="10962800" cy="577200"/>
          </a:xfrm>
          <a:prstGeom prst="rect">
            <a:avLst/>
          </a:prstGeom>
        </p:spPr>
        <p:txBody>
          <a:bodyPr lIns="91425" tIns="91425" rIns="91425" bIns="91425" anchor="t" anchorCtr="0"/>
          <a:lstStyle>
            <a:lvl1pPr lvl="0">
              <a:lnSpc>
                <a:spcPct val="100000"/>
              </a:lnSpc>
              <a:spcBef>
                <a:spcPts val="0"/>
              </a:spcBef>
              <a:spcAft>
                <a:spcPts val="0"/>
              </a:spcAft>
              <a:buClr>
                <a:schemeClr val="lt1"/>
              </a:buClr>
              <a:buSzPct val="100000"/>
              <a:buNone/>
              <a:defRPr sz="2799">
                <a:solidFill>
                  <a:schemeClr val="lt1"/>
                </a:solidFill>
              </a:defRPr>
            </a:lvl1pPr>
            <a:lvl2pPr lvl="1">
              <a:lnSpc>
                <a:spcPct val="100000"/>
              </a:lnSpc>
              <a:spcBef>
                <a:spcPts val="0"/>
              </a:spcBef>
              <a:spcAft>
                <a:spcPts val="0"/>
              </a:spcAft>
              <a:buClr>
                <a:schemeClr val="lt1"/>
              </a:buClr>
              <a:buSzPct val="100000"/>
              <a:buNone/>
              <a:defRPr sz="2799">
                <a:solidFill>
                  <a:schemeClr val="lt1"/>
                </a:solidFill>
              </a:defRPr>
            </a:lvl2pPr>
            <a:lvl3pPr lvl="2">
              <a:lnSpc>
                <a:spcPct val="100000"/>
              </a:lnSpc>
              <a:spcBef>
                <a:spcPts val="0"/>
              </a:spcBef>
              <a:spcAft>
                <a:spcPts val="0"/>
              </a:spcAft>
              <a:buClr>
                <a:schemeClr val="lt1"/>
              </a:buClr>
              <a:buSzPct val="100000"/>
              <a:buNone/>
              <a:defRPr sz="2799">
                <a:solidFill>
                  <a:schemeClr val="lt1"/>
                </a:solidFill>
              </a:defRPr>
            </a:lvl3pPr>
            <a:lvl4pPr lvl="3">
              <a:lnSpc>
                <a:spcPct val="100000"/>
              </a:lnSpc>
              <a:spcBef>
                <a:spcPts val="0"/>
              </a:spcBef>
              <a:spcAft>
                <a:spcPts val="0"/>
              </a:spcAft>
              <a:buClr>
                <a:schemeClr val="lt1"/>
              </a:buClr>
              <a:buSzPct val="100000"/>
              <a:buNone/>
              <a:defRPr sz="2799">
                <a:solidFill>
                  <a:schemeClr val="lt1"/>
                </a:solidFill>
              </a:defRPr>
            </a:lvl4pPr>
            <a:lvl5pPr lvl="4">
              <a:lnSpc>
                <a:spcPct val="100000"/>
              </a:lnSpc>
              <a:spcBef>
                <a:spcPts val="0"/>
              </a:spcBef>
              <a:spcAft>
                <a:spcPts val="0"/>
              </a:spcAft>
              <a:buClr>
                <a:schemeClr val="lt1"/>
              </a:buClr>
              <a:buSzPct val="100000"/>
              <a:buNone/>
              <a:defRPr sz="2799">
                <a:solidFill>
                  <a:schemeClr val="lt1"/>
                </a:solidFill>
              </a:defRPr>
            </a:lvl5pPr>
            <a:lvl6pPr lvl="5">
              <a:lnSpc>
                <a:spcPct val="100000"/>
              </a:lnSpc>
              <a:spcBef>
                <a:spcPts val="0"/>
              </a:spcBef>
              <a:spcAft>
                <a:spcPts val="0"/>
              </a:spcAft>
              <a:buClr>
                <a:schemeClr val="lt1"/>
              </a:buClr>
              <a:buSzPct val="100000"/>
              <a:buNone/>
              <a:defRPr sz="2799">
                <a:solidFill>
                  <a:schemeClr val="lt1"/>
                </a:solidFill>
              </a:defRPr>
            </a:lvl6pPr>
            <a:lvl7pPr lvl="6">
              <a:lnSpc>
                <a:spcPct val="100000"/>
              </a:lnSpc>
              <a:spcBef>
                <a:spcPts val="0"/>
              </a:spcBef>
              <a:spcAft>
                <a:spcPts val="0"/>
              </a:spcAft>
              <a:buClr>
                <a:schemeClr val="lt1"/>
              </a:buClr>
              <a:buSzPct val="100000"/>
              <a:buNone/>
              <a:defRPr sz="2799">
                <a:solidFill>
                  <a:schemeClr val="lt1"/>
                </a:solidFill>
              </a:defRPr>
            </a:lvl7pPr>
            <a:lvl8pPr lvl="7">
              <a:lnSpc>
                <a:spcPct val="100000"/>
              </a:lnSpc>
              <a:spcBef>
                <a:spcPts val="0"/>
              </a:spcBef>
              <a:spcAft>
                <a:spcPts val="0"/>
              </a:spcAft>
              <a:buClr>
                <a:schemeClr val="lt1"/>
              </a:buClr>
              <a:buSzPct val="100000"/>
              <a:buNone/>
              <a:defRPr sz="2799">
                <a:solidFill>
                  <a:schemeClr val="lt1"/>
                </a:solidFill>
              </a:defRPr>
            </a:lvl8pPr>
            <a:lvl9pPr lvl="8">
              <a:lnSpc>
                <a:spcPct val="100000"/>
              </a:lnSpc>
              <a:spcBef>
                <a:spcPts val="0"/>
              </a:spcBef>
              <a:spcAft>
                <a:spcPts val="0"/>
              </a:spcAft>
              <a:buClr>
                <a:schemeClr val="lt1"/>
              </a:buClr>
              <a:buSzPct val="100000"/>
              <a:buNone/>
              <a:defRPr sz="2799">
                <a:solidFill>
                  <a:schemeClr val="lt1"/>
                </a:solidFill>
              </a:defRPr>
            </a:lvl9pPr>
          </a:lstStyle>
          <a:p>
            <a:r>
              <a:rPr lang="en-US" smtClean="0"/>
              <a:t>Click to edit Master subtitle style</a:t>
            </a:r>
            <a:endParaRPr dirty="0"/>
          </a:p>
        </p:txBody>
      </p:sp>
      <p:pic>
        <p:nvPicPr>
          <p:cNvPr id="20" name="Shape 20"/>
          <p:cNvPicPr preferRelativeResize="0"/>
          <p:nvPr/>
        </p:nvPicPr>
        <p:blipFill>
          <a:blip r:embed="rId2">
            <a:alphaModFix/>
          </a:blip>
          <a:stretch>
            <a:fillRect/>
          </a:stretch>
        </p:blipFill>
        <p:spPr>
          <a:xfrm>
            <a:off x="9017001" y="-71049"/>
            <a:ext cx="3175000" cy="1587500"/>
          </a:xfrm>
          <a:prstGeom prst="rect">
            <a:avLst/>
          </a:prstGeom>
          <a:noFill/>
          <a:ln>
            <a:noFill/>
          </a:ln>
        </p:spPr>
      </p:pic>
    </p:spTree>
    <p:extLst>
      <p:ext uri="{BB962C8B-B14F-4D97-AF65-F5344CB8AC3E}">
        <p14:creationId xmlns:p14="http://schemas.microsoft.com/office/powerpoint/2010/main" val="14316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2"/>
        <p:cNvGrpSpPr/>
        <p:nvPr/>
      </p:nvGrpSpPr>
      <p:grpSpPr>
        <a:xfrm>
          <a:off x="0" y="0"/>
          <a:ext cx="0" cy="0"/>
          <a:chOff x="0" y="0"/>
          <a:chExt cx="0" cy="0"/>
        </a:xfrm>
      </p:grpSpPr>
    </p:spTree>
    <p:extLst>
      <p:ext uri="{BB962C8B-B14F-4D97-AF65-F5344CB8AC3E}">
        <p14:creationId xmlns:p14="http://schemas.microsoft.com/office/powerpoint/2010/main" val="2987756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1pPr marL="0" marR="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vl2pPr marL="6858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2pPr>
            <a:lvl3pPr marL="11430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3pPr>
            <a:lvl4pPr marL="16002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4pPr>
            <a:lvl5pPr marL="2057400" marR="0"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lvl5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Edit Master text styles</a:t>
            </a:r>
          </a:p>
          <a:p>
            <a:pPr marL="0" marR="0" lvl="1"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Second level</a:t>
            </a:r>
          </a:p>
          <a:p>
            <a:pPr marL="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Third level</a:t>
            </a:r>
          </a:p>
          <a:p>
            <a:pPr marL="0" marR="0" lvl="3"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Fourth level</a:t>
            </a:r>
          </a:p>
          <a:p>
            <a:pPr marL="0" marR="0" lvl="4"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Fifth level</a:t>
            </a:r>
            <a:endParaRPr kumimoji="0" lang="en-GB"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endParaRPr>
          </a:p>
        </p:txBody>
      </p:sp>
      <p:sp>
        <p:nvSpPr>
          <p:cNvPr id="4" name="Date Placeholder 3"/>
          <p:cNvSpPr>
            <a:spLocks noGrp="1"/>
          </p:cNvSpPr>
          <p:nvPr>
            <p:ph type="dt" sz="half" idx="10"/>
          </p:nvPr>
        </p:nvSpPr>
        <p:spPr/>
        <p:txBody>
          <a:bodyPr/>
          <a:lstStyle/>
          <a:p>
            <a:fld id="{241EB5C9-1307-BA42-ABA2-0BC069CD8E7F}" type="datetimeFigureOut">
              <a:rPr lang="en-US" smtClean="0"/>
              <a:t>9/23/2021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57428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31"/>
        <p:cNvGrpSpPr/>
        <p:nvPr/>
      </p:nvGrpSpPr>
      <p:grpSpPr>
        <a:xfrm>
          <a:off x="0" y="0"/>
          <a:ext cx="0" cy="0"/>
          <a:chOff x="0" y="0"/>
          <a:chExt cx="0" cy="0"/>
        </a:xfrm>
      </p:grpSpPr>
      <p:sp>
        <p:nvSpPr>
          <p:cNvPr id="38" name="Shape 38"/>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atin typeface="Arial" panose="020B0604020202020204" pitchFamily="34" charset="0"/>
                <a:cs typeface="Arial" panose="020B0604020202020204" pitchFamily="34"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
        <p:nvSpPr>
          <p:cNvPr id="39" name="Shape 39"/>
          <p:cNvSpPr txBox="1">
            <a:spLocks noGrp="1"/>
          </p:cNvSpPr>
          <p:nvPr>
            <p:ph type="body" idx="1"/>
          </p:nvPr>
        </p:nvSpPr>
        <p:spPr>
          <a:xfrm>
            <a:off x="415601" y="1639833"/>
            <a:ext cx="11360800" cy="4452000"/>
          </a:xfrm>
          <a:prstGeom prst="rect">
            <a:avLst/>
          </a:prstGeom>
        </p:spPr>
        <p:txBody>
          <a:bodyPr lIns="91425" tIns="91425" rIns="91425" bIns="91425" anchor="t" anchorCtr="0"/>
          <a:lstStyle>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atin typeface="Arial" panose="020B0604020202020204" pitchFamily="34" charset="0"/>
                <a:cs typeface="Arial" panose="020B0604020202020204" pitchFamily="34" charset="0"/>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000"/>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000"/>
            </a:lvl5pPr>
            <a:lvl6pPr lvl="5">
              <a:spcBef>
                <a:spcPts val="0"/>
              </a:spcBef>
              <a:defRPr/>
            </a:lvl6pPr>
            <a:lvl7pPr lvl="6">
              <a:spcBef>
                <a:spcPts val="0"/>
              </a:spcBef>
              <a:defRPr/>
            </a:lvl7pPr>
            <a:lvl8pPr lvl="7">
              <a:spcBef>
                <a:spcPts val="0"/>
              </a:spcBef>
              <a:defRPr/>
            </a:lvl8pPr>
            <a:lvl9pPr lvl="8">
              <a:spcBef>
                <a:spcPts val="0"/>
              </a:spcBef>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Edit Master text styles</a:t>
            </a:r>
          </a:p>
          <a:p>
            <a:pPr marL="0" marR="0" lvl="1"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Second level</a:t>
            </a:r>
          </a:p>
          <a:p>
            <a:pPr marL="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Third level</a:t>
            </a:r>
          </a:p>
          <a:p>
            <a:pPr marL="0" marR="0" lvl="3"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Fourth level</a:t>
            </a:r>
          </a:p>
          <a:p>
            <a:pPr marL="0" marR="0" lvl="4"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Fifth level</a:t>
            </a:r>
            <a:endParaRPr kumimoji="0" lang="en-GB"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endParaRPr>
          </a:p>
        </p:txBody>
      </p:sp>
      <p:sp>
        <p:nvSpPr>
          <p:cNvPr id="40" name="Shape 40"/>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1" name="Shape 54"/>
          <p:cNvGrpSpPr/>
          <p:nvPr/>
        </p:nvGrpSpPr>
        <p:grpSpPr>
          <a:xfrm flipV="1">
            <a:off x="8179850" y="4177958"/>
            <a:ext cx="4060834" cy="2707427"/>
            <a:chOff x="6098378" y="4"/>
            <a:chExt cx="3045625" cy="2030570"/>
          </a:xfrm>
        </p:grpSpPr>
        <p:sp>
          <p:nvSpPr>
            <p:cNvPr id="12"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3"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4"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5"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6"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629011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atin typeface="Arial" panose="020B0604020202020204" pitchFamily="34" charset="0"/>
                <a:cs typeface="Arial" panose="020B0604020202020204" pitchFamily="34"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
        <p:nvSpPr>
          <p:cNvPr id="43" name="Shape 43"/>
          <p:cNvSpPr txBox="1">
            <a:spLocks noGrp="1"/>
          </p:cNvSpPr>
          <p:nvPr>
            <p:ph type="body" idx="1"/>
          </p:nvPr>
        </p:nvSpPr>
        <p:spPr>
          <a:xfrm>
            <a:off x="415601" y="1639967"/>
            <a:ext cx="5333200" cy="4452000"/>
          </a:xfrm>
          <a:prstGeom prst="rect">
            <a:avLst/>
          </a:prstGeom>
        </p:spPr>
        <p:txBody>
          <a:bodyPr lIns="91425" tIns="91425" rIns="91425" bIns="91425" anchor="t" anchorCtr="0"/>
          <a:lstStyle>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latin typeface="Arial" panose="020B0604020202020204" pitchFamily="34" charset="0"/>
                <a:cs typeface="Arial" panose="020B0604020202020204" pitchFamily="34" charset="0"/>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Edit Master text styles</a:t>
            </a:r>
          </a:p>
          <a:p>
            <a:pPr marL="0" marR="0" lvl="1"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Second level</a:t>
            </a:r>
          </a:p>
          <a:p>
            <a:pPr marL="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Third level</a:t>
            </a:r>
          </a:p>
          <a:p>
            <a:pPr marL="0" marR="0" lvl="3"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Fourth level</a:t>
            </a:r>
          </a:p>
          <a:p>
            <a:pPr marL="0" marR="0" lvl="4"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Fifth level</a:t>
            </a:r>
            <a:endParaRPr kumimoji="0" lang="en-GB"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endParaRPr>
          </a:p>
        </p:txBody>
      </p:sp>
      <p:sp>
        <p:nvSpPr>
          <p:cNvPr id="44" name="Shape 44"/>
          <p:cNvSpPr txBox="1">
            <a:spLocks noGrp="1"/>
          </p:cNvSpPr>
          <p:nvPr>
            <p:ph type="body" idx="2"/>
          </p:nvPr>
        </p:nvSpPr>
        <p:spPr>
          <a:xfrm>
            <a:off x="6443200" y="1639967"/>
            <a:ext cx="5333200" cy="4452000"/>
          </a:xfrm>
          <a:prstGeom prst="rect">
            <a:avLst/>
          </a:prstGeom>
        </p:spPr>
        <p:txBody>
          <a:bodyPr lIns="91425" tIns="91425" rIns="91425" bIns="91425" anchor="t" anchorCtr="0"/>
          <a:lstStyle>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latin typeface="Arial" panose="020B0604020202020204" pitchFamily="34" charset="0"/>
                <a:cs typeface="Arial" panose="020B0604020202020204" pitchFamily="34" charset="0"/>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Edit Master text styles</a:t>
            </a:r>
          </a:p>
          <a:p>
            <a:pPr marL="0" marR="0" lvl="1"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Second level</a:t>
            </a:r>
          </a:p>
          <a:p>
            <a:pPr marL="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Third level</a:t>
            </a:r>
          </a:p>
          <a:p>
            <a:pPr marL="0" marR="0" lvl="3"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Fourth level</a:t>
            </a:r>
          </a:p>
          <a:p>
            <a:pPr marL="0" marR="0" lvl="4"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Fifth level</a:t>
            </a:r>
            <a:endParaRPr kumimoji="0" lang="en-GB"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endParaRPr>
          </a:p>
        </p:txBody>
      </p:sp>
    </p:spTree>
    <p:extLst>
      <p:ext uri="{BB962C8B-B14F-4D97-AF65-F5344CB8AC3E}">
        <p14:creationId xmlns:p14="http://schemas.microsoft.com/office/powerpoint/2010/main" val="13201013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Tree>
    <p:extLst>
      <p:ext uri="{BB962C8B-B14F-4D97-AF65-F5344CB8AC3E}">
        <p14:creationId xmlns:p14="http://schemas.microsoft.com/office/powerpoint/2010/main" val="1976702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415601" y="740800"/>
            <a:ext cx="3744000" cy="1007600"/>
          </a:xfrm>
          <a:prstGeom prst="rect">
            <a:avLst/>
          </a:prstGeom>
        </p:spPr>
        <p:txBody>
          <a:bodyPr lIns="91425" tIns="91425" rIns="91425" bIns="91425" anchor="b" anchorCtr="0"/>
          <a:lstStyle>
            <a:lvl1pPr lvl="0">
              <a:spcBef>
                <a:spcPts val="0"/>
              </a:spcBef>
              <a:buSzPct val="100000"/>
              <a:defRPr sz="3000">
                <a:latin typeface="Arial" panose="020B0604020202020204" pitchFamily="34" charset="0"/>
                <a:cs typeface="Arial" panose="020B0604020202020204" pitchFamily="34" charset="0"/>
              </a:defRPr>
            </a:lvl1pPr>
            <a:lvl2pPr lvl="1">
              <a:spcBef>
                <a:spcPts val="0"/>
              </a:spcBef>
              <a:buSzPct val="100000"/>
              <a:defRPr sz="3199"/>
            </a:lvl2pPr>
            <a:lvl3pPr lvl="2">
              <a:spcBef>
                <a:spcPts val="0"/>
              </a:spcBef>
              <a:buSzPct val="100000"/>
              <a:defRPr sz="3199"/>
            </a:lvl3pPr>
            <a:lvl4pPr lvl="3">
              <a:spcBef>
                <a:spcPts val="0"/>
              </a:spcBef>
              <a:buSzPct val="100000"/>
              <a:defRPr sz="3199"/>
            </a:lvl4pPr>
            <a:lvl5pPr lvl="4">
              <a:spcBef>
                <a:spcPts val="0"/>
              </a:spcBef>
              <a:buSzPct val="100000"/>
              <a:defRPr sz="3199"/>
            </a:lvl5pPr>
            <a:lvl6pPr lvl="5">
              <a:spcBef>
                <a:spcPts val="0"/>
              </a:spcBef>
              <a:buSzPct val="100000"/>
              <a:defRPr sz="3199"/>
            </a:lvl6pPr>
            <a:lvl7pPr lvl="6">
              <a:spcBef>
                <a:spcPts val="0"/>
              </a:spcBef>
              <a:buSzPct val="100000"/>
              <a:defRPr sz="3199"/>
            </a:lvl7pPr>
            <a:lvl8pPr lvl="7">
              <a:spcBef>
                <a:spcPts val="0"/>
              </a:spcBef>
              <a:buSzPct val="100000"/>
              <a:defRPr sz="3199"/>
            </a:lvl8pPr>
            <a:lvl9pPr lvl="8">
              <a:spcBef>
                <a:spcPts val="0"/>
              </a:spcBef>
              <a:buSzPct val="100000"/>
              <a:defRPr sz="3199"/>
            </a:lvl9pPr>
          </a:lstStyle>
          <a:p>
            <a:r>
              <a:rPr lang="en-US" smtClean="0"/>
              <a:t>Click to edit Master title style</a:t>
            </a:r>
            <a:endParaRPr dirty="0"/>
          </a:p>
        </p:txBody>
      </p:sp>
      <p:sp>
        <p:nvSpPr>
          <p:cNvPr id="51" name="Shape 51"/>
          <p:cNvSpPr txBox="1">
            <a:spLocks noGrp="1"/>
          </p:cNvSpPr>
          <p:nvPr>
            <p:ph type="body" idx="1"/>
          </p:nvPr>
        </p:nvSpPr>
        <p:spPr>
          <a:xfrm>
            <a:off x="415601" y="1954405"/>
            <a:ext cx="3744000" cy="4137600"/>
          </a:xfrm>
          <a:prstGeom prst="rect">
            <a:avLst/>
          </a:prstGeom>
        </p:spPr>
        <p:txBody>
          <a:bodyPr lIns="91425" tIns="91425" rIns="91425" bIns="91425" anchor="t" anchorCtr="0"/>
          <a:lstStyle>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a:latin typeface="Arial" panose="020B0604020202020204" pitchFamily="34" charset="0"/>
                <a:cs typeface="Arial" panose="020B0604020202020204" pitchFamily="34" charset="0"/>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Edit Master text styles</a:t>
            </a:r>
          </a:p>
          <a:p>
            <a:pPr marL="0" marR="0" lvl="1"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Second level</a:t>
            </a:r>
          </a:p>
          <a:p>
            <a:pPr marL="0" marR="0" lvl="2"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Third level</a:t>
            </a:r>
          </a:p>
          <a:p>
            <a:pPr marL="0" marR="0" lvl="3"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Fourth level</a:t>
            </a:r>
          </a:p>
          <a:p>
            <a:pPr marL="0" marR="0" lvl="4"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smtClean="0">
                <a:ln>
                  <a:noFill/>
                </a:ln>
                <a:solidFill>
                  <a:prstClr val="black"/>
                </a:solidFill>
                <a:effectLst/>
                <a:uLnTx/>
                <a:uFillTx/>
                <a:latin typeface="Arial" panose="020B0604020202020204" pitchFamily="34" charset="0"/>
                <a:cs typeface="Arial" panose="020B0604020202020204" pitchFamily="34" charset="0"/>
                <a:sym typeface="Roboto"/>
              </a:rPr>
              <a:t>Fifth level</a:t>
            </a:r>
            <a:endParaRPr kumimoji="0" lang="en-GB"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endParaRPr>
          </a:p>
        </p:txBody>
      </p:sp>
    </p:spTree>
    <p:extLst>
      <p:ext uri="{BB962C8B-B14F-4D97-AF65-F5344CB8AC3E}">
        <p14:creationId xmlns:p14="http://schemas.microsoft.com/office/powerpoint/2010/main" val="810586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Main point">
    <p:bg>
      <p:bgPr>
        <a:solidFill>
          <a:srgbClr val="EF7D00">
            <a:alpha val="70000"/>
          </a:srgbClr>
        </a:solidFill>
        <a:effectLst/>
      </p:bgPr>
    </p:bg>
    <p:spTree>
      <p:nvGrpSpPr>
        <p:cNvPr id="1" name="Shape 53"/>
        <p:cNvGrpSpPr/>
        <p:nvPr/>
      </p:nvGrpSpPr>
      <p:grpSpPr>
        <a:xfrm>
          <a:off x="0" y="0"/>
          <a:ext cx="0" cy="0"/>
          <a:chOff x="0" y="0"/>
          <a:chExt cx="0" cy="0"/>
        </a:xfrm>
      </p:grpSpPr>
      <p:sp>
        <p:nvSpPr>
          <p:cNvPr id="60" name="Shape 60"/>
          <p:cNvSpPr txBox="1">
            <a:spLocks noGrp="1"/>
          </p:cNvSpPr>
          <p:nvPr>
            <p:ph type="title"/>
          </p:nvPr>
        </p:nvSpPr>
        <p:spPr>
          <a:xfrm>
            <a:off x="653667" y="701800"/>
            <a:ext cx="7491600" cy="5454400"/>
          </a:xfrm>
          <a:prstGeom prst="rect">
            <a:avLst/>
          </a:prstGeom>
        </p:spPr>
        <p:txBody>
          <a:bodyPr lIns="91425" tIns="91425" rIns="91425" bIns="91425" anchor="ctr" anchorCtr="0"/>
          <a:lstStyle>
            <a:lvl1pPr lvl="0">
              <a:spcBef>
                <a:spcPts val="0"/>
              </a:spcBef>
              <a:buClr>
                <a:schemeClr val="lt1"/>
              </a:buClr>
              <a:buSzPct val="100000"/>
              <a:defRPr sz="6398">
                <a:solidFill>
                  <a:schemeClr val="lt1"/>
                </a:solidFill>
                <a:latin typeface="Arial" panose="020B0604020202020204" pitchFamily="34" charset="0"/>
                <a:cs typeface="Arial" panose="020B0604020202020204" pitchFamily="34" charset="0"/>
              </a:defRPr>
            </a:lvl1pPr>
            <a:lvl2pPr lvl="1">
              <a:spcBef>
                <a:spcPts val="0"/>
              </a:spcBef>
              <a:buClr>
                <a:schemeClr val="lt1"/>
              </a:buClr>
              <a:buSzPct val="100000"/>
              <a:defRPr sz="6398">
                <a:solidFill>
                  <a:schemeClr val="lt1"/>
                </a:solidFill>
              </a:defRPr>
            </a:lvl2pPr>
            <a:lvl3pPr lvl="2">
              <a:spcBef>
                <a:spcPts val="0"/>
              </a:spcBef>
              <a:buClr>
                <a:schemeClr val="lt1"/>
              </a:buClr>
              <a:buSzPct val="100000"/>
              <a:defRPr sz="6398">
                <a:solidFill>
                  <a:schemeClr val="lt1"/>
                </a:solidFill>
              </a:defRPr>
            </a:lvl3pPr>
            <a:lvl4pPr lvl="3">
              <a:spcBef>
                <a:spcPts val="0"/>
              </a:spcBef>
              <a:buClr>
                <a:schemeClr val="lt1"/>
              </a:buClr>
              <a:buSzPct val="100000"/>
              <a:defRPr sz="6398">
                <a:solidFill>
                  <a:schemeClr val="lt1"/>
                </a:solidFill>
              </a:defRPr>
            </a:lvl4pPr>
            <a:lvl5pPr lvl="4">
              <a:spcBef>
                <a:spcPts val="0"/>
              </a:spcBef>
              <a:buClr>
                <a:schemeClr val="lt1"/>
              </a:buClr>
              <a:buSzPct val="100000"/>
              <a:defRPr sz="6398">
                <a:solidFill>
                  <a:schemeClr val="lt1"/>
                </a:solidFill>
              </a:defRPr>
            </a:lvl5pPr>
            <a:lvl6pPr lvl="5">
              <a:spcBef>
                <a:spcPts val="0"/>
              </a:spcBef>
              <a:buClr>
                <a:schemeClr val="lt1"/>
              </a:buClr>
              <a:buSzPct val="100000"/>
              <a:defRPr sz="6398">
                <a:solidFill>
                  <a:schemeClr val="lt1"/>
                </a:solidFill>
              </a:defRPr>
            </a:lvl6pPr>
            <a:lvl7pPr lvl="6">
              <a:spcBef>
                <a:spcPts val="0"/>
              </a:spcBef>
              <a:buClr>
                <a:schemeClr val="lt1"/>
              </a:buClr>
              <a:buSzPct val="100000"/>
              <a:defRPr sz="6398">
                <a:solidFill>
                  <a:schemeClr val="lt1"/>
                </a:solidFill>
              </a:defRPr>
            </a:lvl7pPr>
            <a:lvl8pPr lvl="7">
              <a:spcBef>
                <a:spcPts val="0"/>
              </a:spcBef>
              <a:buClr>
                <a:schemeClr val="lt1"/>
              </a:buClr>
              <a:buSzPct val="100000"/>
              <a:defRPr sz="6398">
                <a:solidFill>
                  <a:schemeClr val="lt1"/>
                </a:solidFill>
              </a:defRPr>
            </a:lvl8pPr>
            <a:lvl9pPr lvl="8">
              <a:spcBef>
                <a:spcPts val="0"/>
              </a:spcBef>
              <a:buClr>
                <a:schemeClr val="lt1"/>
              </a:buClr>
              <a:buSzPct val="100000"/>
              <a:defRPr sz="6398">
                <a:solidFill>
                  <a:schemeClr val="lt1"/>
                </a:solidFill>
              </a:defRPr>
            </a:lvl9pPr>
          </a:lstStyle>
          <a:p>
            <a:r>
              <a:rPr lang="en-US" smtClean="0"/>
              <a:t>Click to edit Master title style</a:t>
            </a:r>
            <a:endParaRPr dirty="0"/>
          </a:p>
        </p:txBody>
      </p:sp>
      <p:sp>
        <p:nvSpPr>
          <p:cNvPr id="61" name="Shape 61"/>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0" name="Shape 54"/>
          <p:cNvGrpSpPr/>
          <p:nvPr/>
        </p:nvGrpSpPr>
        <p:grpSpPr>
          <a:xfrm flipV="1">
            <a:off x="8131171" y="4177958"/>
            <a:ext cx="4060834" cy="2707427"/>
            <a:chOff x="6098378" y="4"/>
            <a:chExt cx="3045625" cy="2030570"/>
          </a:xfrm>
        </p:grpSpPr>
        <p:sp>
          <p:nvSpPr>
            <p:cNvPr id="11"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4"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5"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3446279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62"/>
        <p:cNvGrpSpPr/>
        <p:nvPr/>
      </p:nvGrpSpPr>
      <p:grpSpPr>
        <a:xfrm>
          <a:off x="0" y="0"/>
          <a:ext cx="0" cy="0"/>
          <a:chOff x="0" y="0"/>
          <a:chExt cx="0" cy="0"/>
        </a:xfrm>
      </p:grpSpPr>
      <p:sp>
        <p:nvSpPr>
          <p:cNvPr id="63" name="Shape 63"/>
          <p:cNvSpPr/>
          <p:nvPr/>
        </p:nvSpPr>
        <p:spPr>
          <a:xfrm>
            <a:off x="6096000" y="-233"/>
            <a:ext cx="6096001" cy="6858000"/>
          </a:xfrm>
          <a:prstGeom prst="rect">
            <a:avLst/>
          </a:prstGeom>
          <a:solidFill>
            <a:srgbClr val="0093AA"/>
          </a:solidFill>
          <a:ln>
            <a:noFill/>
          </a:ln>
        </p:spPr>
        <p:txBody>
          <a:bodyPr lIns="121868" tIns="121868" rIns="121868" bIns="121868" anchor="ctr" anchorCtr="0">
            <a:noAutofit/>
          </a:bodyPr>
          <a:lstStyle/>
          <a:p>
            <a:pPr lvl="0">
              <a:spcBef>
                <a:spcPts val="0"/>
              </a:spcBef>
              <a:buNone/>
            </a:pPr>
            <a:endParaRPr sz="2399"/>
          </a:p>
        </p:txBody>
      </p:sp>
      <p:cxnSp>
        <p:nvCxnSpPr>
          <p:cNvPr id="64" name="Shape 64"/>
          <p:cNvCxnSpPr/>
          <p:nvPr/>
        </p:nvCxnSpPr>
        <p:spPr>
          <a:xfrm>
            <a:off x="6706234" y="5994000"/>
            <a:ext cx="624400" cy="0"/>
          </a:xfrm>
          <a:prstGeom prst="straightConnector1">
            <a:avLst/>
          </a:prstGeom>
          <a:noFill/>
          <a:ln w="19050" cap="flat" cmpd="sng">
            <a:solidFill>
              <a:schemeClr val="lt1"/>
            </a:solidFill>
            <a:prstDash val="solid"/>
            <a:round/>
            <a:headEnd type="none" w="med" len="med"/>
            <a:tailEnd type="none" w="med" len="med"/>
          </a:ln>
        </p:spPr>
      </p:cxnSp>
      <p:sp>
        <p:nvSpPr>
          <p:cNvPr id="65" name="Shape 65"/>
          <p:cNvSpPr txBox="1">
            <a:spLocks noGrp="1"/>
          </p:cNvSpPr>
          <p:nvPr>
            <p:ph type="title"/>
          </p:nvPr>
        </p:nvSpPr>
        <p:spPr>
          <a:xfrm>
            <a:off x="354000" y="1534800"/>
            <a:ext cx="5393600" cy="2086000"/>
          </a:xfrm>
          <a:prstGeom prst="rect">
            <a:avLst/>
          </a:prstGeom>
        </p:spPr>
        <p:txBody>
          <a:bodyPr lIns="91425" tIns="91425" rIns="91425" bIns="91425" anchor="b" anchorCtr="0"/>
          <a:lstStyle>
            <a:lvl1pPr lvl="0" algn="ctr">
              <a:spcBef>
                <a:spcPts val="0"/>
              </a:spcBef>
              <a:buSzPct val="100000"/>
              <a:defRPr sz="5599">
                <a:latin typeface="Arial" panose="020B0604020202020204" pitchFamily="34" charset="0"/>
                <a:cs typeface="Arial" panose="020B0604020202020204" pitchFamily="34" charset="0"/>
              </a:defRPr>
            </a:lvl1pPr>
            <a:lvl2pPr lvl="1" algn="ctr">
              <a:spcBef>
                <a:spcPts val="0"/>
              </a:spcBef>
              <a:buSzPct val="100000"/>
              <a:defRPr sz="5599"/>
            </a:lvl2pPr>
            <a:lvl3pPr lvl="2" algn="ctr">
              <a:spcBef>
                <a:spcPts val="0"/>
              </a:spcBef>
              <a:buSzPct val="100000"/>
              <a:defRPr sz="5599"/>
            </a:lvl3pPr>
            <a:lvl4pPr lvl="3" algn="ctr">
              <a:spcBef>
                <a:spcPts val="0"/>
              </a:spcBef>
              <a:buSzPct val="100000"/>
              <a:defRPr sz="5599"/>
            </a:lvl4pPr>
            <a:lvl5pPr lvl="4" algn="ctr">
              <a:spcBef>
                <a:spcPts val="0"/>
              </a:spcBef>
              <a:buSzPct val="100000"/>
              <a:defRPr sz="5599"/>
            </a:lvl5pPr>
            <a:lvl6pPr lvl="5" algn="ctr">
              <a:spcBef>
                <a:spcPts val="0"/>
              </a:spcBef>
              <a:buSzPct val="100000"/>
              <a:defRPr sz="5599"/>
            </a:lvl6pPr>
            <a:lvl7pPr lvl="6" algn="ctr">
              <a:spcBef>
                <a:spcPts val="0"/>
              </a:spcBef>
              <a:buSzPct val="100000"/>
              <a:defRPr sz="5599"/>
            </a:lvl7pPr>
            <a:lvl8pPr lvl="7" algn="ctr">
              <a:spcBef>
                <a:spcPts val="0"/>
              </a:spcBef>
              <a:buSzPct val="100000"/>
              <a:defRPr sz="5599"/>
            </a:lvl8pPr>
            <a:lvl9pPr lvl="8" algn="ctr">
              <a:spcBef>
                <a:spcPts val="0"/>
              </a:spcBef>
              <a:buSzPct val="100000"/>
              <a:defRPr sz="5599"/>
            </a:lvl9pPr>
          </a:lstStyle>
          <a:p>
            <a:r>
              <a:rPr lang="en-US" smtClean="0"/>
              <a:t>Click to edit Master title style</a:t>
            </a:r>
            <a:endParaRPr dirty="0"/>
          </a:p>
        </p:txBody>
      </p:sp>
      <p:sp>
        <p:nvSpPr>
          <p:cNvPr id="66" name="Shape 66"/>
          <p:cNvSpPr txBox="1">
            <a:spLocks noGrp="1"/>
          </p:cNvSpPr>
          <p:nvPr>
            <p:ph type="subTitle" idx="1"/>
          </p:nvPr>
        </p:nvSpPr>
        <p:spPr>
          <a:xfrm>
            <a:off x="354000" y="3692001"/>
            <a:ext cx="5393600" cy="16924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799">
                <a:latin typeface="Arial" panose="020B0604020202020204" pitchFamily="34" charset="0"/>
                <a:cs typeface="Arial" panose="020B0604020202020204" pitchFamily="34" charset="0"/>
              </a:defRPr>
            </a:lvl1pPr>
            <a:lvl2pPr lvl="1" algn="ctr">
              <a:lnSpc>
                <a:spcPct val="100000"/>
              </a:lnSpc>
              <a:spcBef>
                <a:spcPts val="0"/>
              </a:spcBef>
              <a:spcAft>
                <a:spcPts val="0"/>
              </a:spcAft>
              <a:buSzPct val="100000"/>
              <a:buNone/>
              <a:defRPr sz="2799"/>
            </a:lvl2pPr>
            <a:lvl3pPr lvl="2" algn="ctr">
              <a:lnSpc>
                <a:spcPct val="100000"/>
              </a:lnSpc>
              <a:spcBef>
                <a:spcPts val="0"/>
              </a:spcBef>
              <a:spcAft>
                <a:spcPts val="0"/>
              </a:spcAft>
              <a:buSzPct val="100000"/>
              <a:buNone/>
              <a:defRPr sz="2799"/>
            </a:lvl3pPr>
            <a:lvl4pPr lvl="3" algn="ctr">
              <a:lnSpc>
                <a:spcPct val="100000"/>
              </a:lnSpc>
              <a:spcBef>
                <a:spcPts val="0"/>
              </a:spcBef>
              <a:spcAft>
                <a:spcPts val="0"/>
              </a:spcAft>
              <a:buSzPct val="100000"/>
              <a:buNone/>
              <a:defRPr sz="2799"/>
            </a:lvl4pPr>
            <a:lvl5pPr lvl="4" algn="ctr">
              <a:lnSpc>
                <a:spcPct val="100000"/>
              </a:lnSpc>
              <a:spcBef>
                <a:spcPts val="0"/>
              </a:spcBef>
              <a:spcAft>
                <a:spcPts val="0"/>
              </a:spcAft>
              <a:buSzPct val="100000"/>
              <a:buNone/>
              <a:defRPr sz="2799"/>
            </a:lvl5pPr>
            <a:lvl6pPr lvl="5" algn="ctr">
              <a:lnSpc>
                <a:spcPct val="100000"/>
              </a:lnSpc>
              <a:spcBef>
                <a:spcPts val="0"/>
              </a:spcBef>
              <a:spcAft>
                <a:spcPts val="0"/>
              </a:spcAft>
              <a:buSzPct val="100000"/>
              <a:buNone/>
              <a:defRPr sz="2799"/>
            </a:lvl6pPr>
            <a:lvl7pPr lvl="6" algn="ctr">
              <a:lnSpc>
                <a:spcPct val="100000"/>
              </a:lnSpc>
              <a:spcBef>
                <a:spcPts val="0"/>
              </a:spcBef>
              <a:spcAft>
                <a:spcPts val="0"/>
              </a:spcAft>
              <a:buSzPct val="100000"/>
              <a:buNone/>
              <a:defRPr sz="2799"/>
            </a:lvl7pPr>
            <a:lvl8pPr lvl="7" algn="ctr">
              <a:lnSpc>
                <a:spcPct val="100000"/>
              </a:lnSpc>
              <a:spcBef>
                <a:spcPts val="0"/>
              </a:spcBef>
              <a:spcAft>
                <a:spcPts val="0"/>
              </a:spcAft>
              <a:buSzPct val="100000"/>
              <a:buNone/>
              <a:defRPr sz="2799"/>
            </a:lvl8pPr>
            <a:lvl9pPr lvl="8" algn="ctr">
              <a:lnSpc>
                <a:spcPct val="100000"/>
              </a:lnSpc>
              <a:spcBef>
                <a:spcPts val="0"/>
              </a:spcBef>
              <a:spcAft>
                <a:spcPts val="0"/>
              </a:spcAft>
              <a:buSzPct val="100000"/>
              <a:buNone/>
              <a:defRPr sz="2799"/>
            </a:lvl9pPr>
          </a:lstStyle>
          <a:p>
            <a:r>
              <a:rPr lang="en-US" smtClean="0"/>
              <a:t>Click to edit Master subtitle style</a:t>
            </a:r>
            <a:endParaRPr dirty="0"/>
          </a:p>
        </p:txBody>
      </p:sp>
      <p:sp>
        <p:nvSpPr>
          <p:cNvPr id="67" name="Shape 67"/>
          <p:cNvSpPr txBox="1">
            <a:spLocks noGrp="1"/>
          </p:cNvSpPr>
          <p:nvPr>
            <p:ph type="body" idx="2"/>
          </p:nvPr>
        </p:nvSpPr>
        <p:spPr>
          <a:xfrm>
            <a:off x="6586000" y="965600"/>
            <a:ext cx="4300897" cy="4538431"/>
          </a:xfrm>
          <a:prstGeom prst="rect">
            <a:avLst/>
          </a:prstGeom>
        </p:spPr>
        <p:txBody>
          <a:bodyPr lIns="91425" tIns="91425" rIns="91425" bIns="91425" anchor="ctr" anchorCtr="0"/>
          <a:lstStyle>
            <a:lvl1pPr lvl="0">
              <a:spcBef>
                <a:spcPts val="0"/>
              </a:spcBef>
              <a:buClr>
                <a:schemeClr val="lt1"/>
              </a:buClr>
              <a:defRPr sz="2000">
                <a:solidFill>
                  <a:schemeClr val="lt1"/>
                </a:solidFill>
                <a:latin typeface="Arial" panose="020B0604020202020204" pitchFamily="34" charset="0"/>
                <a:cs typeface="Arial" panose="020B0604020202020204" pitchFamily="34" charset="0"/>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pPr lvl="0"/>
            <a:r>
              <a:rPr lang="en-US" smtClean="0"/>
              <a:t>Edit Master text styles</a:t>
            </a:r>
          </a:p>
        </p:txBody>
      </p:sp>
      <p:grpSp>
        <p:nvGrpSpPr>
          <p:cNvPr id="8" name="Shape 54"/>
          <p:cNvGrpSpPr/>
          <p:nvPr/>
        </p:nvGrpSpPr>
        <p:grpSpPr>
          <a:xfrm flipV="1">
            <a:off x="8179850" y="4177958"/>
            <a:ext cx="4060834" cy="2707427"/>
            <a:chOff x="6098378" y="4"/>
            <a:chExt cx="3045625" cy="2030570"/>
          </a:xfrm>
        </p:grpSpPr>
        <p:sp>
          <p:nvSpPr>
            <p:cNvPr id="9"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0"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1"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29034542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69"/>
        <p:cNvGrpSpPr/>
        <p:nvPr/>
      </p:nvGrpSpPr>
      <p:grpSpPr>
        <a:xfrm>
          <a:off x="0" y="0"/>
          <a:ext cx="0" cy="0"/>
          <a:chOff x="0" y="0"/>
          <a:chExt cx="0" cy="0"/>
        </a:xfrm>
      </p:grpSpPr>
      <p:sp>
        <p:nvSpPr>
          <p:cNvPr id="70" name="Shape 70"/>
          <p:cNvSpPr txBox="1">
            <a:spLocks noGrp="1"/>
          </p:cNvSpPr>
          <p:nvPr>
            <p:ph type="body" idx="1"/>
          </p:nvPr>
        </p:nvSpPr>
        <p:spPr>
          <a:xfrm>
            <a:off x="426000" y="5640767"/>
            <a:ext cx="7998400" cy="798400"/>
          </a:xfrm>
          <a:prstGeom prst="rect">
            <a:avLst/>
          </a:prstGeom>
        </p:spPr>
        <p:txBody>
          <a:bodyPr lIns="91425" tIns="91425" rIns="91425" bIns="91425" anchor="ctr" anchorCtr="0"/>
          <a:lstStyle>
            <a:lvl1pPr lvl="0">
              <a:lnSpc>
                <a:spcPct val="100000"/>
              </a:lnSpc>
              <a:spcBef>
                <a:spcPts val="0"/>
              </a:spcBef>
              <a:spcAft>
                <a:spcPts val="0"/>
              </a:spcAft>
              <a:buNone/>
              <a:defRPr sz="2000">
                <a:latin typeface="Arial" panose="020B0604020202020204" pitchFamily="34" charset="0"/>
                <a:cs typeface="Arial" panose="020B0604020202020204" pitchFamily="34" charset="0"/>
              </a:defRPr>
            </a:lvl1pPr>
          </a:lstStyle>
          <a:p>
            <a:pPr lvl="0"/>
            <a:r>
              <a:rPr lang="en-US" smtClean="0"/>
              <a:t>Edit Master text styles</a:t>
            </a:r>
          </a:p>
        </p:txBody>
      </p:sp>
    </p:spTree>
    <p:extLst>
      <p:ext uri="{BB962C8B-B14F-4D97-AF65-F5344CB8AC3E}">
        <p14:creationId xmlns:p14="http://schemas.microsoft.com/office/powerpoint/2010/main" val="38360218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bg>
      <p:bgPr>
        <a:solidFill>
          <a:srgbClr val="0093AA"/>
        </a:solidFill>
        <a:effectLst/>
      </p:bgPr>
    </p:bg>
    <p:spTree>
      <p:nvGrpSpPr>
        <p:cNvPr id="1" name="Shape 72"/>
        <p:cNvGrpSpPr/>
        <p:nvPr/>
      </p:nvGrpSpPr>
      <p:grpSpPr>
        <a:xfrm>
          <a:off x="0" y="0"/>
          <a:ext cx="0" cy="0"/>
          <a:chOff x="0" y="0"/>
          <a:chExt cx="0" cy="0"/>
        </a:xfrm>
      </p:grpSpPr>
      <p:sp>
        <p:nvSpPr>
          <p:cNvPr id="79" name="Shape 79"/>
          <p:cNvSpPr txBox="1">
            <a:spLocks noGrp="1"/>
          </p:cNvSpPr>
          <p:nvPr>
            <p:ph type="title"/>
          </p:nvPr>
        </p:nvSpPr>
        <p:spPr>
          <a:xfrm>
            <a:off x="415601" y="1674733"/>
            <a:ext cx="11360800" cy="2707600"/>
          </a:xfrm>
          <a:prstGeom prst="rect">
            <a:avLst/>
          </a:prstGeom>
        </p:spPr>
        <p:txBody>
          <a:bodyPr lIns="91425" tIns="91425" rIns="91425" bIns="91425" anchor="b" anchorCtr="0"/>
          <a:lstStyle>
            <a:lvl1pPr lvl="0" algn="ctr">
              <a:spcBef>
                <a:spcPts val="0"/>
              </a:spcBef>
              <a:buClr>
                <a:schemeClr val="lt1"/>
              </a:buClr>
              <a:buSzPct val="100000"/>
              <a:defRPr sz="8798">
                <a:solidFill>
                  <a:schemeClr val="lt1"/>
                </a:solidFill>
                <a:latin typeface="Arial" panose="020B0604020202020204" pitchFamily="34" charset="0"/>
                <a:cs typeface="Arial" panose="020B0604020202020204" pitchFamily="34" charset="0"/>
              </a:defRPr>
            </a:lvl1pPr>
            <a:lvl2pPr lvl="1" algn="ctr">
              <a:spcBef>
                <a:spcPts val="0"/>
              </a:spcBef>
              <a:buClr>
                <a:schemeClr val="lt1"/>
              </a:buClr>
              <a:buSzPct val="100000"/>
              <a:defRPr sz="15996">
                <a:solidFill>
                  <a:schemeClr val="lt1"/>
                </a:solidFill>
              </a:defRPr>
            </a:lvl2pPr>
            <a:lvl3pPr lvl="2" algn="ctr">
              <a:spcBef>
                <a:spcPts val="0"/>
              </a:spcBef>
              <a:buClr>
                <a:schemeClr val="lt1"/>
              </a:buClr>
              <a:buSzPct val="100000"/>
              <a:defRPr sz="15996">
                <a:solidFill>
                  <a:schemeClr val="lt1"/>
                </a:solidFill>
              </a:defRPr>
            </a:lvl3pPr>
            <a:lvl4pPr lvl="3" algn="ctr">
              <a:spcBef>
                <a:spcPts val="0"/>
              </a:spcBef>
              <a:buClr>
                <a:schemeClr val="lt1"/>
              </a:buClr>
              <a:buSzPct val="100000"/>
              <a:defRPr sz="15996">
                <a:solidFill>
                  <a:schemeClr val="lt1"/>
                </a:solidFill>
              </a:defRPr>
            </a:lvl4pPr>
            <a:lvl5pPr lvl="4" algn="ctr">
              <a:spcBef>
                <a:spcPts val="0"/>
              </a:spcBef>
              <a:buClr>
                <a:schemeClr val="lt1"/>
              </a:buClr>
              <a:buSzPct val="100000"/>
              <a:defRPr sz="15996">
                <a:solidFill>
                  <a:schemeClr val="lt1"/>
                </a:solidFill>
              </a:defRPr>
            </a:lvl5pPr>
            <a:lvl6pPr lvl="5" algn="ctr">
              <a:spcBef>
                <a:spcPts val="0"/>
              </a:spcBef>
              <a:buClr>
                <a:schemeClr val="lt1"/>
              </a:buClr>
              <a:buSzPct val="100000"/>
              <a:defRPr sz="15996">
                <a:solidFill>
                  <a:schemeClr val="lt1"/>
                </a:solidFill>
              </a:defRPr>
            </a:lvl6pPr>
            <a:lvl7pPr lvl="6" algn="ctr">
              <a:spcBef>
                <a:spcPts val="0"/>
              </a:spcBef>
              <a:buClr>
                <a:schemeClr val="lt1"/>
              </a:buClr>
              <a:buSzPct val="100000"/>
              <a:defRPr sz="15996">
                <a:solidFill>
                  <a:schemeClr val="lt1"/>
                </a:solidFill>
              </a:defRPr>
            </a:lvl7pPr>
            <a:lvl8pPr lvl="7" algn="ctr">
              <a:spcBef>
                <a:spcPts val="0"/>
              </a:spcBef>
              <a:buClr>
                <a:schemeClr val="lt1"/>
              </a:buClr>
              <a:buSzPct val="100000"/>
              <a:defRPr sz="15996">
                <a:solidFill>
                  <a:schemeClr val="lt1"/>
                </a:solidFill>
              </a:defRPr>
            </a:lvl8pPr>
            <a:lvl9pPr lvl="8" algn="ctr">
              <a:spcBef>
                <a:spcPts val="0"/>
              </a:spcBef>
              <a:buClr>
                <a:schemeClr val="lt1"/>
              </a:buClr>
              <a:buSzPct val="100000"/>
              <a:defRPr sz="15996">
                <a:solidFill>
                  <a:schemeClr val="lt1"/>
                </a:solidFill>
              </a:defRPr>
            </a:lvl9pPr>
          </a:lstStyle>
          <a:p>
            <a:r>
              <a:rPr lang="en-US" smtClean="0"/>
              <a:t>Click to edit Master title style</a:t>
            </a:r>
            <a:endParaRPr dirty="0"/>
          </a:p>
        </p:txBody>
      </p:sp>
      <p:sp>
        <p:nvSpPr>
          <p:cNvPr id="80" name="Shape 80"/>
          <p:cNvSpPr txBox="1">
            <a:spLocks noGrp="1"/>
          </p:cNvSpPr>
          <p:nvPr>
            <p:ph type="body" idx="1"/>
          </p:nvPr>
        </p:nvSpPr>
        <p:spPr>
          <a:xfrm>
            <a:off x="415601" y="4492300"/>
            <a:ext cx="11360800" cy="1709200"/>
          </a:xfrm>
          <a:prstGeom prst="rect">
            <a:avLst/>
          </a:prstGeom>
        </p:spPr>
        <p:txBody>
          <a:bodyPr lIns="91425" tIns="91425" rIns="91425" bIns="91425" anchor="t" anchorCtr="0"/>
          <a:lstStyle>
            <a:lvl1pPr lvl="0" algn="ctr">
              <a:spcBef>
                <a:spcPts val="0"/>
              </a:spcBef>
              <a:buClr>
                <a:schemeClr val="lt1"/>
              </a:buClr>
              <a:defRPr sz="2000">
                <a:solidFill>
                  <a:schemeClr val="lt1"/>
                </a:solidFill>
                <a:latin typeface="Arial" panose="020B0604020202020204" pitchFamily="34" charset="0"/>
                <a:cs typeface="Arial" panose="020B0604020202020204" pitchFamily="34" charset="0"/>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a:pPr lvl="0"/>
            <a:r>
              <a:rPr lang="en-US" smtClean="0"/>
              <a:t>Edit Master text styles</a:t>
            </a:r>
          </a:p>
        </p:txBody>
      </p:sp>
      <p:sp>
        <p:nvSpPr>
          <p:cNvPr id="81" name="Shape 81"/>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1" name="Shape 54"/>
          <p:cNvGrpSpPr/>
          <p:nvPr/>
        </p:nvGrpSpPr>
        <p:grpSpPr>
          <a:xfrm flipV="1">
            <a:off x="8179850" y="4177958"/>
            <a:ext cx="4060834" cy="2707427"/>
            <a:chOff x="6098378" y="4"/>
            <a:chExt cx="3045625" cy="2030570"/>
          </a:xfrm>
        </p:grpSpPr>
        <p:sp>
          <p:nvSpPr>
            <p:cNvPr id="12"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3"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4"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5"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6"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1088224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15601" y="546667"/>
            <a:ext cx="11360800" cy="810400"/>
          </a:xfrm>
          <a:prstGeom prst="rect">
            <a:avLst/>
          </a:prstGeom>
          <a:noFill/>
          <a:ln>
            <a:noFill/>
          </a:ln>
        </p:spPr>
        <p:txBody>
          <a:bodyPr lIns="91425" tIns="91425" rIns="91425" bIns="91425" anchor="t" anchorCtr="0"/>
          <a:lstStyle>
            <a:lvl1pPr lv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a:spcBef>
                <a:spcPts val="0"/>
              </a:spcBef>
              <a:buClr>
                <a:schemeClr val="dk1"/>
              </a:buClr>
              <a:buSzPct val="100000"/>
              <a:buFont typeface="Roboto"/>
              <a:buNone/>
              <a:defRPr sz="3000">
                <a:solidFill>
                  <a:schemeClr val="dk1"/>
                </a:solidFill>
                <a:latin typeface="Roboto"/>
                <a:ea typeface="Roboto"/>
                <a:cs typeface="Roboto"/>
                <a:sym typeface="Roboto"/>
              </a:defRPr>
            </a:lvl2pPr>
            <a:lvl3pPr lvl="2">
              <a:spcBef>
                <a:spcPts val="0"/>
              </a:spcBef>
              <a:buClr>
                <a:schemeClr val="dk1"/>
              </a:buClr>
              <a:buSzPct val="100000"/>
              <a:buFont typeface="Roboto"/>
              <a:buNone/>
              <a:defRPr sz="3000">
                <a:solidFill>
                  <a:schemeClr val="dk1"/>
                </a:solidFill>
                <a:latin typeface="Roboto"/>
                <a:ea typeface="Roboto"/>
                <a:cs typeface="Roboto"/>
                <a:sym typeface="Roboto"/>
              </a:defRPr>
            </a:lvl3pPr>
            <a:lvl4pPr lvl="3">
              <a:spcBef>
                <a:spcPts val="0"/>
              </a:spcBef>
              <a:buClr>
                <a:schemeClr val="dk1"/>
              </a:buClr>
              <a:buSzPct val="100000"/>
              <a:buFont typeface="Roboto"/>
              <a:buNone/>
              <a:defRPr sz="3000">
                <a:solidFill>
                  <a:schemeClr val="dk1"/>
                </a:solidFill>
                <a:latin typeface="Roboto"/>
                <a:ea typeface="Roboto"/>
                <a:cs typeface="Roboto"/>
                <a:sym typeface="Roboto"/>
              </a:defRPr>
            </a:lvl4pPr>
            <a:lvl5pPr lvl="4">
              <a:spcBef>
                <a:spcPts val="0"/>
              </a:spcBef>
              <a:buClr>
                <a:schemeClr val="dk1"/>
              </a:buClr>
              <a:buSzPct val="100000"/>
              <a:buFont typeface="Roboto"/>
              <a:buNone/>
              <a:defRPr sz="3000">
                <a:solidFill>
                  <a:schemeClr val="dk1"/>
                </a:solidFill>
                <a:latin typeface="Roboto"/>
                <a:ea typeface="Roboto"/>
                <a:cs typeface="Roboto"/>
                <a:sym typeface="Roboto"/>
              </a:defRPr>
            </a:lvl5pPr>
            <a:lvl6pPr lvl="5">
              <a:spcBef>
                <a:spcPts val="0"/>
              </a:spcBef>
              <a:buClr>
                <a:schemeClr val="dk1"/>
              </a:buClr>
              <a:buSzPct val="100000"/>
              <a:buFont typeface="Roboto"/>
              <a:buNone/>
              <a:defRPr sz="3000">
                <a:solidFill>
                  <a:schemeClr val="dk1"/>
                </a:solidFill>
                <a:latin typeface="Roboto"/>
                <a:ea typeface="Roboto"/>
                <a:cs typeface="Roboto"/>
                <a:sym typeface="Roboto"/>
              </a:defRPr>
            </a:lvl6pPr>
            <a:lvl7pPr lvl="6">
              <a:spcBef>
                <a:spcPts val="0"/>
              </a:spcBef>
              <a:buClr>
                <a:schemeClr val="dk1"/>
              </a:buClr>
              <a:buSzPct val="100000"/>
              <a:buFont typeface="Roboto"/>
              <a:buNone/>
              <a:defRPr sz="3000">
                <a:solidFill>
                  <a:schemeClr val="dk1"/>
                </a:solidFill>
                <a:latin typeface="Roboto"/>
                <a:ea typeface="Roboto"/>
                <a:cs typeface="Roboto"/>
                <a:sym typeface="Roboto"/>
              </a:defRPr>
            </a:lvl7pPr>
            <a:lvl8pPr lvl="7">
              <a:spcBef>
                <a:spcPts val="0"/>
              </a:spcBef>
              <a:buClr>
                <a:schemeClr val="dk1"/>
              </a:buClr>
              <a:buSzPct val="100000"/>
              <a:buFont typeface="Roboto"/>
              <a:buNone/>
              <a:defRPr sz="3000">
                <a:solidFill>
                  <a:schemeClr val="dk1"/>
                </a:solidFill>
                <a:latin typeface="Roboto"/>
                <a:ea typeface="Roboto"/>
                <a:cs typeface="Roboto"/>
                <a:sym typeface="Roboto"/>
              </a:defRPr>
            </a:lvl8pPr>
            <a:lvl9pPr lvl="8">
              <a:spcBef>
                <a:spcPts val="0"/>
              </a:spcBef>
              <a:buClr>
                <a:schemeClr val="dk1"/>
              </a:buClr>
              <a:buSzPct val="100000"/>
              <a:buFont typeface="Roboto"/>
              <a:buNone/>
              <a:defRPr sz="3000">
                <a:solidFill>
                  <a:schemeClr val="dk1"/>
                </a:solidFill>
                <a:latin typeface="Roboto"/>
                <a:ea typeface="Roboto"/>
                <a:cs typeface="Roboto"/>
                <a:sym typeface="Roboto"/>
              </a:defRPr>
            </a:lvl9pPr>
          </a:lstStyle>
          <a:p>
            <a:endParaRPr dirty="0"/>
          </a:p>
        </p:txBody>
      </p:sp>
      <p:sp>
        <p:nvSpPr>
          <p:cNvPr id="7" name="Shape 7"/>
          <p:cNvSpPr txBox="1">
            <a:spLocks noGrp="1"/>
          </p:cNvSpPr>
          <p:nvPr>
            <p:ph type="body" idx="1"/>
          </p:nvPr>
        </p:nvSpPr>
        <p:spPr>
          <a:xfrm>
            <a:off x="415601" y="1639833"/>
            <a:ext cx="11360800" cy="44520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Fifth level</a:t>
            </a:r>
            <a:endParaRPr kumimoji="0" lang="en-GB"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endParaRPr>
          </a:p>
          <a:p>
            <a:endParaRPr dirty="0"/>
          </a:p>
        </p:txBody>
      </p:sp>
      <p:pic>
        <p:nvPicPr>
          <p:cNvPr id="9" name="Shape 9"/>
          <p:cNvPicPr preferRelativeResize="0"/>
          <p:nvPr/>
        </p:nvPicPr>
        <p:blipFill>
          <a:blip r:embed="rId13">
            <a:alphaModFix/>
          </a:blip>
          <a:stretch>
            <a:fillRect/>
          </a:stretch>
        </p:blipFill>
        <p:spPr>
          <a:xfrm>
            <a:off x="9017001" y="-101615"/>
            <a:ext cx="3175000" cy="1587500"/>
          </a:xfrm>
          <a:prstGeom prst="rect">
            <a:avLst/>
          </a:prstGeom>
          <a:noFill/>
          <a:ln>
            <a:noFill/>
          </a:ln>
        </p:spPr>
      </p:pic>
      <p:grpSp>
        <p:nvGrpSpPr>
          <p:cNvPr id="10" name="Shape 54"/>
          <p:cNvGrpSpPr/>
          <p:nvPr/>
        </p:nvGrpSpPr>
        <p:grpSpPr>
          <a:xfrm flipV="1">
            <a:off x="8179850" y="4177958"/>
            <a:ext cx="4060834" cy="2707427"/>
            <a:chOff x="6098378" y="4"/>
            <a:chExt cx="3045625" cy="2030570"/>
          </a:xfrm>
        </p:grpSpPr>
        <p:sp>
          <p:nvSpPr>
            <p:cNvPr id="11"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4"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5"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1810406858"/>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i="0" u="none" strike="noStrike" cap="none">
          <a:solidFill>
            <a:srgbClr val="000000"/>
          </a:solidFill>
          <a:latin typeface="Arial"/>
          <a:ea typeface="Arial"/>
          <a:cs typeface="Arial"/>
          <a:sym typeface="Arial"/>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2" pos="3839">
          <p15:clr>
            <a:srgbClr val="F26B43"/>
          </p15:clr>
        </p15:guide>
        <p15:guide id="3" orient="horz" pos="2160">
          <p15:clr>
            <a:srgbClr val="F26B43"/>
          </p15:clr>
        </p15:guide>
        <p15:guide id="4" pos="511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hyperlink" Target="https://mozilla.org" TargetMode="Externa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hyperlink" Target="https://www.zooniverse.or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2130426"/>
            <a:ext cx="7772400" cy="1470025"/>
          </a:xfrm>
        </p:spPr>
        <p:txBody>
          <a:bodyPr/>
          <a:lstStyle/>
          <a:p>
            <a:r>
              <a:rPr/>
              <a:t>Crowdsourcing on the Web</a:t>
            </a:r>
          </a:p>
        </p:txBody>
      </p:sp>
      <p:sp>
        <p:nvSpPr>
          <p:cNvPr id="3" name="Subtitle 2"/>
          <p:cNvSpPr>
            <a:spLocks noGrp="1"/>
          </p:cNvSpPr>
          <p:nvPr>
            <p:ph type="subTitle" idx="1"/>
          </p:nvPr>
        </p:nvSpPr>
        <p:spPr>
          <a:xfrm>
            <a:off x="2895600" y="3886200"/>
            <a:ext cx="6400800" cy="1752600"/>
          </a:xfrm>
        </p:spPr>
        <p:txBody>
          <a:bodyPr/>
          <a:lstStyle/>
          <a:p>
            <a:r>
              <a:t/>
            </a:r>
            <a:br/>
            <a:r>
              <a:t/>
            </a:r>
            <a:b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err="1" smtClean="0"/>
              <a:t>Zooniverse</a:t>
            </a:r>
            <a:r>
              <a:rPr lang="en-GB" dirty="0" smtClean="0"/>
              <a:t> : Contribute to a project</a:t>
            </a:r>
            <a:endParaRPr lang="en-GB" dirty="0"/>
          </a:p>
        </p:txBody>
      </p:sp>
      <p:sp>
        <p:nvSpPr>
          <p:cNvPr id="3" name="Content Placeholder 2"/>
          <p:cNvSpPr>
            <a:spLocks noGrp="1"/>
          </p:cNvSpPr>
          <p:nvPr>
            <p:ph idx="1"/>
          </p:nvPr>
        </p:nvSpPr>
        <p:spPr/>
        <p:txBody>
          <a:bodyPr/>
          <a:lstStyle/>
          <a:p>
            <a:pPr lvl="1"/>
            <a:r>
              <a:rPr lang="en-GB" smtClean="0"/>
              <a:t>Select a project from among the options on the page and click to be taken to the project page– For example, this is the home page of a project called Elephant Expedition.</a:t>
            </a:r>
            <a:endParaRPr lang="en-GB" dirty="0"/>
          </a:p>
        </p:txBody>
      </p:sp>
      <p:pic>
        <p:nvPicPr>
          <p:cNvPr id="5" name="Picture 4" descr="../images/elephants.png"/>
          <p:cNvPicPr>
            <a:picLocks noGrp="1" noChangeAspect="1"/>
          </p:cNvPicPr>
          <p:nvPr/>
        </p:nvPicPr>
        <p:blipFill>
          <a:blip r:embed="rId3"/>
          <a:stretch>
            <a:fillRect/>
          </a:stretch>
        </p:blipFill>
        <p:spPr bwMode="auto">
          <a:xfrm>
            <a:off x="970973" y="2361399"/>
            <a:ext cx="7035800" cy="4013200"/>
          </a:xfrm>
          <a:prstGeom prst="rect">
            <a:avLst/>
          </a:prstGeom>
          <a:noFill/>
          <a:ln w="9525">
            <a:noFill/>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3"/>
          <p:cNvSpPr txBox="1"/>
          <p:nvPr/>
        </p:nvSpPr>
        <p:spPr>
          <a:xfrm>
            <a:off x="1981200" y="5613400"/>
            <a:ext cx="8229600" cy="508000"/>
          </a:xfrm>
          <a:prstGeom prst="rect">
            <a:avLst/>
          </a:prstGeom>
          <a:noFill/>
        </p:spPr>
        <p:txBody>
          <a:bodyPr/>
          <a:lstStyle/>
          <a:p>
            <a:pPr algn="ctr"/>
            <a:r>
              <a:rPr/>
              <a:t>elephants expedition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Reflection and Wrap </a:t>
            </a:r>
            <a:r>
              <a:rPr lang="en-GB" dirty="0" smtClean="0"/>
              <a:t>Up</a:t>
            </a:r>
            <a:endParaRPr lang="en-GB" dirty="0"/>
          </a:p>
        </p:txBody>
      </p:sp>
      <p:sp>
        <p:nvSpPr>
          <p:cNvPr id="4" name="Content Placeholder 3"/>
          <p:cNvSpPr>
            <a:spLocks noGrp="1"/>
          </p:cNvSpPr>
          <p:nvPr>
            <p:ph idx="1"/>
          </p:nvPr>
        </p:nvSpPr>
        <p:spPr/>
        <p:txBody>
          <a:bodyPr/>
          <a:lstStyle/>
          <a:p>
            <a:pPr marL="342900" indent="-342900">
              <a:buFont typeface="Arial" panose="020B0604020202020204" pitchFamily="34" charset="0"/>
              <a:buChar char="•"/>
            </a:pPr>
            <a:r>
              <a:rPr lang="en-GB" sz="2400" dirty="0"/>
              <a:t>What was it like to do this task? What was surprising? What was challenging</a:t>
            </a:r>
            <a:r>
              <a:rPr lang="en-GB" sz="2400" dirty="0" smtClean="0"/>
              <a:t>?</a:t>
            </a:r>
            <a:endParaRPr lang="en-GB" sz="2400" dirty="0"/>
          </a:p>
          <a:p>
            <a:pPr marL="342900" indent="-342900">
              <a:buFont typeface="Arial" panose="020B0604020202020204" pitchFamily="34" charset="0"/>
              <a:buChar char="•"/>
            </a:pPr>
            <a:r>
              <a:rPr lang="en-GB" sz="2400" dirty="0"/>
              <a:t>Did you have any questions about the task</a:t>
            </a:r>
            <a:r>
              <a:rPr lang="en-GB" sz="2400" dirty="0" smtClean="0"/>
              <a:t>?</a:t>
            </a:r>
            <a:endParaRPr lang="en-GB" sz="2400" dirty="0"/>
          </a:p>
          <a:p>
            <a:pPr marL="342900" indent="-342900">
              <a:buFont typeface="Arial" panose="020B0604020202020204" pitchFamily="34" charset="0"/>
              <a:buChar char="•"/>
            </a:pPr>
            <a:r>
              <a:rPr lang="en-GB" sz="2400" dirty="0"/>
              <a:t>Why do researchers need help like this</a:t>
            </a:r>
            <a:r>
              <a:rPr lang="en-GB" sz="2400" dirty="0" smtClean="0"/>
              <a:t>?</a:t>
            </a:r>
            <a:endParaRPr lang="en-GB" sz="2400" dirty="0"/>
          </a:p>
          <a:p>
            <a:pPr marL="342900" indent="-342900">
              <a:buFont typeface="Arial" panose="020B0604020202020204" pitchFamily="34" charset="0"/>
              <a:buChar char="•"/>
            </a:pPr>
            <a:r>
              <a:rPr lang="en-GB" sz="2400" dirty="0"/>
              <a:t>Why are some tasks more suitable for humans? </a:t>
            </a:r>
            <a:endParaRPr lang="en-GB" sz="2400" dirty="0" smtClean="0"/>
          </a:p>
          <a:p>
            <a:pPr marL="342900" indent="-342900">
              <a:buFont typeface="Arial" panose="020B0604020202020204" pitchFamily="34" charset="0"/>
              <a:buChar char="•"/>
            </a:pPr>
            <a:r>
              <a:rPr lang="en-GB" sz="2400" dirty="0" smtClean="0"/>
              <a:t>Do </a:t>
            </a:r>
            <a:r>
              <a:rPr lang="en-GB" sz="2400" dirty="0"/>
              <a:t>you think a computer could do this work</a:t>
            </a:r>
            <a:r>
              <a:rPr lang="en-GB" sz="2400" dirty="0" smtClean="0"/>
              <a:t>?</a:t>
            </a:r>
            <a:endParaRPr lang="en-GB" sz="2400" dirty="0"/>
          </a:p>
          <a:p>
            <a:pPr marL="342900" indent="-342900">
              <a:buFont typeface="Arial" panose="020B0604020202020204" pitchFamily="34" charset="0"/>
              <a:buChar char="•"/>
            </a:pPr>
            <a:r>
              <a:rPr lang="en-GB" sz="2400" dirty="0"/>
              <a:t>How many images/files/videos did your project have</a:t>
            </a:r>
            <a:r>
              <a:rPr lang="en-GB" sz="2400" dirty="0" smtClean="0"/>
              <a:t>?</a:t>
            </a:r>
            <a:endParaRPr lang="en-GB" sz="2400" dirty="0"/>
          </a:p>
          <a:p>
            <a:pPr marL="342900" indent="-342900">
              <a:buFont typeface="Arial" panose="020B0604020202020204" pitchFamily="34" charset="0"/>
              <a:buChar char="•"/>
            </a:pPr>
            <a:r>
              <a:rPr lang="en-GB" sz="2400" dirty="0"/>
              <a:t>How many other people have contributed</a:t>
            </a:r>
            <a:r>
              <a:rPr lang="en-GB" sz="2400" dirty="0" smtClean="0"/>
              <a:t>?</a:t>
            </a:r>
            <a:endParaRPr lang="en-GB" sz="2400" dirty="0"/>
          </a:p>
          <a:p>
            <a:pPr marL="342900" indent="-342900">
              <a:buFont typeface="Arial" panose="020B0604020202020204" pitchFamily="34" charset="0"/>
              <a:buChar char="•"/>
            </a:pPr>
            <a:r>
              <a:rPr lang="en-GB" sz="2400" dirty="0"/>
              <a:t>How do you feel about your contribution</a:t>
            </a:r>
            <a:r>
              <a:rPr lang="en-GB" sz="2400" dirty="0" smtClean="0"/>
              <a:t>?</a:t>
            </a:r>
            <a:endParaRPr lang="en-GB"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mozilla</a:t>
            </a:r>
          </a:p>
        </p:txBody>
      </p:sp>
      <p:sp>
        <p:nvSpPr>
          <p:cNvPr id="3" name="Content Placeholder 2"/>
          <p:cNvSpPr>
            <a:spLocks noGrp="1"/>
          </p:cNvSpPr>
          <p:nvPr>
            <p:ph idx="1"/>
          </p:nvPr>
        </p:nvSpPr>
        <p:spPr/>
        <p:txBody>
          <a:bodyPr/>
          <a:lstStyle/>
          <a:p>
            <a:pPr marL="0" indent="0">
              <a:buNone/>
            </a:pPr>
            <a:r>
              <a:rPr/>
              <a:t>Mozilla is a global non-profit dedicated to putting you in control of your online experience and shaping the future of the web for the public good. Visit us at </a:t>
            </a:r>
            <a:r>
              <a:rPr>
                <a:hlinkClick r:id="rId2"/>
              </a:rPr>
              <a:t>mozilla.org</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s/people-2608316_640.jpg"/>
          <p:cNvPicPr>
            <a:picLocks noGrp="1" noChangeAspect="1"/>
          </p:cNvPicPr>
          <p:nvPr/>
        </p:nvPicPr>
        <p:blipFill>
          <a:blip r:embed="rId2"/>
          <a:stretch>
            <a:fillRect/>
          </a:stretch>
        </p:blipFill>
        <p:spPr bwMode="auto">
          <a:xfrm>
            <a:off x="2019300" y="1600200"/>
            <a:ext cx="8153400" cy="4013200"/>
          </a:xfrm>
          <a:prstGeom prst="rect">
            <a:avLst/>
          </a:prstGeom>
          <a:noFill/>
          <a:ln w="9525">
            <a:noFill/>
            <a:headEnd/>
            <a:tailEnd/>
          </a:ln>
        </p:spPr>
      </p:pic>
      <p:sp>
        <p:nvSpPr>
          <p:cNvPr id="3" name="TextBox 3"/>
          <p:cNvSpPr txBox="1"/>
          <p:nvPr/>
        </p:nvSpPr>
        <p:spPr>
          <a:xfrm>
            <a:off x="1981200" y="5613400"/>
            <a:ext cx="8229600" cy="508000"/>
          </a:xfrm>
          <a:prstGeom prst="rect">
            <a:avLst/>
          </a:prstGeom>
          <a:noFill/>
        </p:spPr>
        <p:txBody>
          <a:bodyPr/>
          <a:lstStyle/>
          <a:p>
            <a:pPr algn="ctr"/>
            <a:r>
              <a:rPr/>
              <a:t>Crowdsourcing on the Web</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Learning Objectives</a:t>
            </a:r>
          </a:p>
        </p:txBody>
      </p:sp>
      <p:sp>
        <p:nvSpPr>
          <p:cNvPr id="3" name="Content Placeholder 2"/>
          <p:cNvSpPr>
            <a:spLocks noGrp="1"/>
          </p:cNvSpPr>
          <p:nvPr>
            <p:ph idx="1"/>
          </p:nvPr>
        </p:nvSpPr>
        <p:spPr/>
        <p:txBody>
          <a:bodyPr/>
          <a:lstStyle/>
          <a:p>
            <a:pPr lvl="1"/>
            <a:r>
              <a:rPr sz="2400" dirty="0"/>
              <a:t>Explain the term “crowdsourcing” and how it contributes to online information</a:t>
            </a:r>
          </a:p>
          <a:p>
            <a:pPr lvl="1"/>
            <a:r>
              <a:rPr sz="2400" dirty="0"/>
              <a:t>Collaborate online to contribute information</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Introduction</a:t>
            </a:r>
          </a:p>
        </p:txBody>
      </p:sp>
      <p:sp>
        <p:nvSpPr>
          <p:cNvPr id="3" name="Content Placeholder 2"/>
          <p:cNvSpPr>
            <a:spLocks noGrp="1"/>
          </p:cNvSpPr>
          <p:nvPr>
            <p:ph idx="1"/>
          </p:nvPr>
        </p:nvSpPr>
        <p:spPr/>
        <p:txBody>
          <a:bodyPr/>
          <a:lstStyle/>
          <a:p>
            <a:pPr lvl="1"/>
            <a:r>
              <a:rPr lang="en-GB" sz="2400" dirty="0" smtClean="0"/>
              <a:t>How </a:t>
            </a:r>
            <a:r>
              <a:rPr lang="en-GB" sz="2400" dirty="0"/>
              <a:t>are we gathering and storing information in the digital age using the web? How is this different from what was has been done in the past</a:t>
            </a:r>
            <a:r>
              <a:rPr lang="en-GB" sz="2400" dirty="0" smtClean="0"/>
              <a:t>?</a:t>
            </a:r>
            <a:endParaRPr lang="en-GB" sz="2400" dirty="0" smtClean="0"/>
          </a:p>
          <a:p>
            <a:pPr lvl="1"/>
            <a:r>
              <a:rPr lang="en-GB" sz="2400" dirty="0" smtClean="0"/>
              <a:t>Lots </a:t>
            </a:r>
            <a:r>
              <a:rPr lang="en-GB" sz="2400" dirty="0"/>
              <a:t>of </a:t>
            </a:r>
            <a:r>
              <a:rPr lang="en-GB" sz="2400" dirty="0" smtClean="0"/>
              <a:t>info </a:t>
            </a:r>
            <a:r>
              <a:rPr lang="en-GB" sz="2400" dirty="0"/>
              <a:t>is added or uploaded to the </a:t>
            </a:r>
            <a:r>
              <a:rPr lang="en-GB" sz="2400" dirty="0" smtClean="0"/>
              <a:t>web – </a:t>
            </a:r>
            <a:r>
              <a:rPr lang="en-GB" sz="2400" dirty="0"/>
              <a:t>sometimes automatically (web-based email, tweets), sometimes by the author or owner where it is stored on servers and can be made accessible/is accessible to anyone with permissions</a:t>
            </a:r>
            <a:r>
              <a:rPr lang="en-GB" sz="2400" dirty="0" smtClean="0"/>
              <a:t>.</a:t>
            </a:r>
          </a:p>
          <a:p>
            <a:pPr lvl="1"/>
            <a:r>
              <a:rPr lang="en-GB" sz="2400" dirty="0"/>
              <a:t>What other kinds of resources are on the web, other than information? Have you ever thought of yourself as a networked resource? What can you offer to others on the web?</a:t>
            </a:r>
            <a:endParaRPr lang="en-GB" sz="2400" dirty="0" smtClean="0"/>
          </a:p>
          <a:p>
            <a:pPr lvl="1"/>
            <a:endParaRPr lang="en-GB"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2534" y="546667"/>
            <a:ext cx="11360800" cy="810400"/>
          </a:xfrm>
        </p:spPr>
        <p:txBody>
          <a:bodyPr/>
          <a:lstStyle/>
          <a:p>
            <a:r>
              <a:rPr lang="en-GB" dirty="0" smtClean="0"/>
              <a:t>Offline: Analog Crowdsourcing</a:t>
            </a:r>
            <a:br>
              <a:rPr lang="en-GB" dirty="0" smtClean="0"/>
            </a:br>
            <a:r>
              <a:rPr lang="en-GB" dirty="0" smtClean="0"/>
              <a:t>Group the ladybirds by how many spots they have?</a:t>
            </a:r>
            <a:endParaRPr lang="en-GB" dirty="0"/>
          </a:p>
        </p:txBody>
      </p:sp>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t="49063"/>
          <a:stretch/>
        </p:blipFill>
        <p:spPr>
          <a:xfrm>
            <a:off x="415925" y="1820028"/>
            <a:ext cx="11360150" cy="4091069"/>
          </a:xfr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Reflection</a:t>
            </a:r>
            <a:endParaRPr lang="en-GB" dirty="0"/>
          </a:p>
        </p:txBody>
      </p:sp>
      <p:sp>
        <p:nvSpPr>
          <p:cNvPr id="3" name="Content Placeholder 2"/>
          <p:cNvSpPr>
            <a:spLocks noGrp="1"/>
          </p:cNvSpPr>
          <p:nvPr>
            <p:ph idx="1"/>
          </p:nvPr>
        </p:nvSpPr>
        <p:spPr/>
        <p:txBody>
          <a:bodyPr/>
          <a:lstStyle/>
          <a:p>
            <a:pPr marL="342900" indent="-342900">
              <a:buFont typeface="Arial" panose="020B0604020202020204" pitchFamily="34" charset="0"/>
              <a:buChar char="•"/>
            </a:pPr>
            <a:r>
              <a:rPr lang="en-GB" sz="2400" dirty="0"/>
              <a:t>What is it like to do this task?</a:t>
            </a:r>
          </a:p>
          <a:p>
            <a:pPr marL="342900" indent="-342900">
              <a:buFont typeface="Arial" panose="020B0604020202020204" pitchFamily="34" charset="0"/>
              <a:buChar char="•"/>
            </a:pPr>
            <a:r>
              <a:rPr lang="en-GB" sz="2400" dirty="0" smtClean="0"/>
              <a:t>Why </a:t>
            </a:r>
            <a:r>
              <a:rPr lang="en-GB" sz="2400" dirty="0"/>
              <a:t>was it faster for one group versus the others?</a:t>
            </a:r>
          </a:p>
          <a:p>
            <a:pPr marL="342900" indent="-342900">
              <a:buFont typeface="Arial" panose="020B0604020202020204" pitchFamily="34" charset="0"/>
              <a:buChar char="•"/>
            </a:pPr>
            <a:r>
              <a:rPr lang="en-GB" sz="2400" dirty="0" smtClean="0"/>
              <a:t>What </a:t>
            </a:r>
            <a:r>
              <a:rPr lang="en-GB" sz="2400" dirty="0"/>
              <a:t>special skills did they need for this task?</a:t>
            </a:r>
          </a:p>
          <a:p>
            <a:pPr marL="342900" indent="-342900">
              <a:buFont typeface="Arial" panose="020B0604020202020204" pitchFamily="34" charset="0"/>
              <a:buChar char="•"/>
            </a:pPr>
            <a:r>
              <a:rPr lang="en-GB" sz="2400" dirty="0" smtClean="0"/>
              <a:t>What </a:t>
            </a:r>
            <a:r>
              <a:rPr lang="en-GB" sz="2400" dirty="0"/>
              <a:t>were the challenges for each group?</a:t>
            </a:r>
          </a:p>
          <a:p>
            <a:pPr marL="342900" indent="-342900">
              <a:buFont typeface="Arial" panose="020B0604020202020204" pitchFamily="34" charset="0"/>
              <a:buChar char="•"/>
            </a:pPr>
            <a:r>
              <a:rPr lang="en-GB" sz="2400" dirty="0" smtClean="0"/>
              <a:t>What </a:t>
            </a:r>
            <a:r>
              <a:rPr lang="en-GB" sz="2400" dirty="0"/>
              <a:t>insights did the larger group have on the “can’t tell” photos– did the others see something or know something that the first person who looked at the image didn’t know?</a:t>
            </a:r>
          </a:p>
          <a:p>
            <a:endParaRPr lang="en-GB" sz="2400" dirty="0"/>
          </a:p>
        </p:txBody>
      </p:sp>
    </p:spTree>
    <p:extLst>
      <p:ext uri="{BB962C8B-B14F-4D97-AF65-F5344CB8AC3E}">
        <p14:creationId xmlns:p14="http://schemas.microsoft.com/office/powerpoint/2010/main" val="628767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images/ladybugs.png"/>
          <p:cNvPicPr>
            <a:picLocks noGrp="1" noChangeAspect="1"/>
          </p:cNvPicPr>
          <p:nvPr/>
        </p:nvPicPr>
        <p:blipFill>
          <a:blip r:embed="rId3"/>
          <a:stretch>
            <a:fillRect/>
          </a:stretch>
        </p:blipFill>
        <p:spPr bwMode="auto">
          <a:xfrm>
            <a:off x="3352800" y="1600200"/>
            <a:ext cx="5486400" cy="4013200"/>
          </a:xfrm>
          <a:prstGeom prst="rect">
            <a:avLst/>
          </a:prstGeom>
          <a:noFill/>
          <a:ln w="9525">
            <a:noFill/>
            <a:headEnd/>
            <a:tailEnd/>
          </a:ln>
        </p:spPr>
      </p:pic>
      <p:sp>
        <p:nvSpPr>
          <p:cNvPr id="3" name="TextBox 3"/>
          <p:cNvSpPr txBox="1"/>
          <p:nvPr/>
        </p:nvSpPr>
        <p:spPr>
          <a:xfrm>
            <a:off x="1981200" y="5613400"/>
            <a:ext cx="8229600" cy="508000"/>
          </a:xfrm>
          <a:prstGeom prst="rect">
            <a:avLst/>
          </a:prstGeom>
          <a:noFill/>
        </p:spPr>
        <p:txBody>
          <a:bodyPr/>
          <a:lstStyle/>
          <a:p>
            <a:pPr algn="ctr"/>
            <a:r>
              <a:rPr/>
              <a:t>grid of ladybugs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Online: Zooniverse</a:t>
            </a:r>
            <a:endParaRPr lang="en-GB" dirty="0"/>
          </a:p>
        </p:txBody>
      </p:sp>
      <p:pic>
        <p:nvPicPr>
          <p:cNvPr id="4" name="Content Placeholder 3" descr="../images/projects.png"/>
          <p:cNvPicPr>
            <a:picLocks noGrp="1" noChangeAspect="1"/>
          </p:cNvPicPr>
          <p:nvPr>
            <p:ph idx="1"/>
          </p:nvPr>
        </p:nvPicPr>
        <p:blipFill>
          <a:blip r:embed="rId3"/>
          <a:stretch>
            <a:fillRect/>
          </a:stretch>
        </p:blipFill>
        <p:spPr>
          <a:xfrm>
            <a:off x="415601" y="1496291"/>
            <a:ext cx="5595935" cy="4312126"/>
          </a:xfrm>
        </p:spPr>
      </p:pic>
      <p:sp>
        <p:nvSpPr>
          <p:cNvPr id="8" name="Rectangle 7"/>
          <p:cNvSpPr/>
          <p:nvPr/>
        </p:nvSpPr>
        <p:spPr>
          <a:xfrm>
            <a:off x="7725292" y="1390215"/>
            <a:ext cx="4051109" cy="461665"/>
          </a:xfrm>
          <a:prstGeom prst="rect">
            <a:avLst/>
          </a:prstGeom>
        </p:spPr>
        <p:txBody>
          <a:bodyPr wrap="none">
            <a:spAutoFit/>
          </a:bodyPr>
          <a:lstStyle/>
          <a:p>
            <a:r>
              <a:rPr lang="en-GB" sz="2400" dirty="0">
                <a:solidFill>
                  <a:schemeClr val="tx1"/>
                </a:solidFill>
                <a:hlinkClick r:id="rId4"/>
              </a:rPr>
              <a:t>https://www.zooniverse.org</a:t>
            </a:r>
            <a:r>
              <a:rPr lang="en-GB" sz="2400" dirty="0" smtClean="0">
                <a:solidFill>
                  <a:schemeClr val="tx1"/>
                </a:solidFill>
                <a:hlinkClick r:id="rId4"/>
              </a:rPr>
              <a:t>/</a:t>
            </a:r>
            <a:r>
              <a:rPr lang="en-GB" sz="2400" dirty="0" smtClean="0">
                <a:solidFill>
                  <a:schemeClr val="tx1"/>
                </a:solidFill>
              </a:rPr>
              <a:t> </a:t>
            </a:r>
            <a:endParaRPr lang="en-GB" sz="2400" dirty="0">
              <a:solidFill>
                <a:schemeClr val="tx1"/>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3"/>
          <p:cNvSpPr txBox="1"/>
          <p:nvPr/>
        </p:nvSpPr>
        <p:spPr>
          <a:xfrm>
            <a:off x="1981200" y="5613400"/>
            <a:ext cx="8229600" cy="508000"/>
          </a:xfrm>
          <a:prstGeom prst="rect">
            <a:avLst/>
          </a:prstGeom>
          <a:noFill/>
        </p:spPr>
        <p:txBody>
          <a:bodyPr/>
          <a:lstStyle/>
          <a:p>
            <a:pPr algn="ctr"/>
            <a:r>
              <a:rPr/>
              <a:t>zooniverse projects page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UTC OLP Theme">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TC OLP Theme" id="{2E691D27-CD38-454E-AE9A-4400F5F3A1AC}" vid="{F3F5863D-53D2-4A14-96FD-2C3F501B15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UTC OLP Theme</Template>
  <TotalTime>41</TotalTime>
  <Words>2550</Words>
  <Application>Microsoft Office PowerPoint</Application>
  <PresentationFormat>Widescreen</PresentationFormat>
  <Paragraphs>212</Paragraphs>
  <Slides>13</Slides>
  <Notes>7</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Roboto</vt:lpstr>
      <vt:lpstr>UTC OLP Theme</vt:lpstr>
      <vt:lpstr>Crowdsourcing on the Web</vt:lpstr>
      <vt:lpstr>PowerPoint Presentation</vt:lpstr>
      <vt:lpstr>Learning Objectives</vt:lpstr>
      <vt:lpstr>Introduction</vt:lpstr>
      <vt:lpstr>Offline: Analog Crowdsourcing Group the ladybirds by how many spots they have?</vt:lpstr>
      <vt:lpstr>Reflection</vt:lpstr>
      <vt:lpstr>PowerPoint Presentation</vt:lpstr>
      <vt:lpstr>Online: Zooniverse</vt:lpstr>
      <vt:lpstr>PowerPoint Presentation</vt:lpstr>
      <vt:lpstr>Zooniverse : Contribute to a project</vt:lpstr>
      <vt:lpstr>PowerPoint Presentation</vt:lpstr>
      <vt:lpstr>Reflection and Wrap Up</vt:lpstr>
      <vt:lpstr>mozilla</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Office PowerPoint</Application>
  <PresentationFormat>On-screen Show (4:3)</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Crowdsourcing on the Web</dc:title>
  <dc:creator>Martyn Eggleton</dc:creator>
  <cp:keywords/>
  <cp:lastModifiedBy>Martyn Eggleton</cp:lastModifiedBy>
  <cp:revision>7</cp:revision>
  <dcterms:created xsi:type="dcterms:W3CDTF">2021-09-12T09:27:33Z</dcterms:created>
  <dcterms:modified xsi:type="dcterms:W3CDTF">2021-09-23T08:15:54Z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layout">
    <vt:lpwstr>page</vt:lpwstr>
  </property>
  <property fmtid="{D5CDD505-2E9C-101B-9397-08002B2CF9AE}" pid="3" name="status">
    <vt:lpwstr>todo</vt:lpwstr>
  </property>
  <property fmtid="{D5CDD505-2E9C-101B-9397-08002B2CF9AE}" pid="4" name="toc">
    <vt:lpwstr/>
  </property>
</Properties>
</file>